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3.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87" r:id="rId1"/>
    <p:sldMasterId id="2147483888" r:id="rId2"/>
    <p:sldMasterId id="2147483890" r:id="rId3"/>
    <p:sldMasterId id="2147483891" r:id="rId4"/>
    <p:sldMasterId id="2147483892"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 id="276" r:id="rId26"/>
    <p:sldId id="277" r:id="rId27"/>
    <p:sldId id="278" r:id="rId28"/>
    <p:sldId id="279" r:id="rId29"/>
    <p:sldId id="280" r:id="rId30"/>
    <p:sldId id="281" r:id="rId31"/>
    <p:sldId id="282" r:id="rId32"/>
    <p:sldId id="283" r:id="rId33"/>
    <p:sldId id="284" r:id="rId34"/>
    <p:sldId id="286" r:id="rId35"/>
    <p:sldId id="285" r:id="rId36"/>
    <p:sldId id="289" r:id="rId37"/>
    <p:sldId id="290" r:id="rId38"/>
    <p:sldId id="288"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70F37-8B12-47F0-81BC-2B07CDDA16E9}">
  <a:tblStyle styleId="{45470F37-8B12-47F0-81BC-2B07CDDA16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892ADE3-4121-4F3F-8AFE-779C9AB57E45}"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1EA29B-3266-48F9-973C-6F6B3B3533F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p:restoredTop sz="82993"/>
  </p:normalViewPr>
  <p:slideViewPr>
    <p:cSldViewPr snapToGrid="0">
      <p:cViewPr varScale="1">
        <p:scale>
          <a:sx n="120" d="100"/>
          <a:sy n="120" d="100"/>
        </p:scale>
        <p:origin x="1278" y="84"/>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55b8782c17_2_2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55b8782c17_2_215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55f098bfe4_9_7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55f098bfe4_9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55f098bfe4_9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55f098bfe4_9_86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1"/>
        <p:cNvGrpSpPr/>
        <p:nvPr/>
      </p:nvGrpSpPr>
      <p:grpSpPr>
        <a:xfrm>
          <a:off x="0" y="0"/>
          <a:ext cx="0" cy="0"/>
          <a:chOff x="0" y="0"/>
          <a:chExt cx="0" cy="0"/>
        </a:xfrm>
      </p:grpSpPr>
      <p:sp>
        <p:nvSpPr>
          <p:cNvPr id="1892" name="Google Shape;1892;g583baf2878_4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3" name="Google Shape;1893;g583baf2878_4_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5626363f6c_1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5626363f6c_1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g55f098bfe4_9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3" name="Google Shape;2033;g55f098bfe4_9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6"/>
        <p:cNvGrpSpPr/>
        <p:nvPr/>
      </p:nvGrpSpPr>
      <p:grpSpPr>
        <a:xfrm>
          <a:off x="0" y="0"/>
          <a:ext cx="0" cy="0"/>
          <a:chOff x="0" y="0"/>
          <a:chExt cx="0" cy="0"/>
        </a:xfrm>
      </p:grpSpPr>
      <p:sp>
        <p:nvSpPr>
          <p:cNvPr id="2037" name="Google Shape;2037;g55b8782c17_2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8" name="Google Shape;2038;g55b8782c17_2_8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55b8782c17_2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55b8782c17_2_100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g58d026d319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8" name="Google Shape;2078;g58d026d319_4_5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6"/>
        <p:cNvGrpSpPr/>
        <p:nvPr/>
      </p:nvGrpSpPr>
      <p:grpSpPr>
        <a:xfrm>
          <a:off x="0" y="0"/>
          <a:ext cx="0" cy="0"/>
          <a:chOff x="0" y="0"/>
          <a:chExt cx="0" cy="0"/>
        </a:xfrm>
      </p:grpSpPr>
      <p:sp>
        <p:nvSpPr>
          <p:cNvPr id="2097" name="Google Shape;2097;g55b8782c17_2_1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8" name="Google Shape;2098;g55b8782c17_2_107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58d026d319_4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58d026d319_4_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dirty="0"/>
              <a:t> </a:t>
            </a:r>
            <a:endParaRPr dirty="0"/>
          </a:p>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g55b8782c17_2_2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2" name="Google Shape;1672;g55b8782c17_2_246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g55b8782c17_2_1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8" name="Google Shape;2118;g55b8782c17_2_115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5b8782c17_2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5b8782c17_2_117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g55b8782c17_2_1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5" name="Google Shape;2175;g55b8782c17_2_188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3"/>
        <p:cNvGrpSpPr/>
        <p:nvPr/>
      </p:nvGrpSpPr>
      <p:grpSpPr>
        <a:xfrm>
          <a:off x="0" y="0"/>
          <a:ext cx="0" cy="0"/>
          <a:chOff x="0" y="0"/>
          <a:chExt cx="0" cy="0"/>
        </a:xfrm>
      </p:grpSpPr>
      <p:sp>
        <p:nvSpPr>
          <p:cNvPr id="2194" name="Google Shape;2194;g55b8782c17_2_1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5" name="Google Shape;2195;g55b8782c17_2_191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55b8782c17_2_19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55b8782c17_2_193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3"/>
        <p:cNvGrpSpPr/>
        <p:nvPr/>
      </p:nvGrpSpPr>
      <p:grpSpPr>
        <a:xfrm>
          <a:off x="0" y="0"/>
          <a:ext cx="0" cy="0"/>
          <a:chOff x="0" y="0"/>
          <a:chExt cx="0" cy="0"/>
        </a:xfrm>
      </p:grpSpPr>
      <p:sp>
        <p:nvSpPr>
          <p:cNvPr id="2234" name="Google Shape;2234;g58d026d319_4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5" name="Google Shape;2235;g58d026d319_4_9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55b8782c17_2_1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6" name="Google Shape;2256;g55b8782c17_2_198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4"/>
        <p:cNvGrpSpPr/>
        <p:nvPr/>
      </p:nvGrpSpPr>
      <p:grpSpPr>
        <a:xfrm>
          <a:off x="0" y="0"/>
          <a:ext cx="0" cy="0"/>
          <a:chOff x="0" y="0"/>
          <a:chExt cx="0" cy="0"/>
        </a:xfrm>
      </p:grpSpPr>
      <p:sp>
        <p:nvSpPr>
          <p:cNvPr id="2275" name="Google Shape;2275;g5626363f6c_1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6" name="Google Shape;2276;g5626363f6c_1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5626363f6c_1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5626363f6c_10_19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5626363f6c_17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0" name="Google Shape;2290;g5626363f6c_17_1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g55b8782c17_2_4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7" name="Google Shape;1677;g55b8782c17_2_48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55f098bfe4_7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4" name="Google Shape;2314;g55f098bfe4_7_66:notes"/>
          <p:cNvSpPr txBox="1">
            <a:spLocks noGrp="1"/>
          </p:cNvSpPr>
          <p:nvPr>
            <p:ph type="body" idx="1"/>
          </p:nvPr>
        </p:nvSpPr>
        <p:spPr>
          <a:xfrm>
            <a:off x="685800" y="4343400"/>
            <a:ext cx="5486400" cy="45975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400" dirty="0"/>
          </a:p>
          <a:p>
            <a:pPr marL="635000" marR="0" lvl="1" indent="-101600" algn="l" rtl="0">
              <a:spcBef>
                <a:spcPts val="1000"/>
              </a:spcBef>
              <a:spcAft>
                <a:spcPts val="0"/>
              </a:spcAft>
              <a:buClr>
                <a:schemeClr val="dk1"/>
              </a:buClr>
              <a:buSzPts val="1200"/>
              <a:buFont typeface="Arial"/>
              <a:buNone/>
            </a:pPr>
            <a:endParaRPr sz="1200" b="0" i="0" u="none" strike="noStrike" cap="none" dirty="0">
              <a:solidFill>
                <a:schemeClr val="dk1"/>
              </a:solidFill>
              <a:latin typeface="SimHei" panose="02010609060101010101" pitchFamily="49" charset="-122"/>
              <a:ea typeface="SimHei" panose="02010609060101010101" pitchFamily="49" charset="-122"/>
              <a:cs typeface="Proxima Nova"/>
              <a:sym typeface="Proxima Nova"/>
            </a:endParaRPr>
          </a:p>
          <a:p>
            <a:pPr marL="635000" marR="0" lvl="1" indent="-10160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SimHei" panose="02010609060101010101" pitchFamily="49" charset="-122"/>
              <a:ea typeface="SimHei" panose="02010609060101010101" pitchFamily="49" charset="-122"/>
              <a:cs typeface="Proxima Nova"/>
              <a:sym typeface="Proxima Nova"/>
            </a:endParaRPr>
          </a:p>
          <a:p>
            <a:pPr marL="1079500" marR="0" lvl="2" indent="-88900" algn="l" rtl="0">
              <a:lnSpc>
                <a:spcPct val="100000"/>
              </a:lnSpc>
              <a:spcBef>
                <a:spcPts val="0"/>
              </a:spcBef>
              <a:spcAft>
                <a:spcPts val="0"/>
              </a:spcAft>
              <a:buClr>
                <a:schemeClr val="dk1"/>
              </a:buClr>
              <a:buSzPts val="1200"/>
              <a:buFont typeface="Arial"/>
              <a:buNone/>
            </a:pPr>
            <a:endParaRPr sz="1200" b="1" i="1" u="none" strike="noStrike" cap="none" dirty="0">
              <a:solidFill>
                <a:schemeClr val="dk1"/>
              </a:solidFill>
              <a:latin typeface="SimHei" panose="02010609060101010101" pitchFamily="49" charset="-122"/>
              <a:ea typeface="SimHei" panose="02010609060101010101" pitchFamily="49" charset="-122"/>
              <a:cs typeface="Proxima Nova"/>
              <a:sym typeface="Proxima Nova"/>
            </a:endParaRPr>
          </a:p>
          <a:p>
            <a:pPr marL="177800" marR="0" lvl="0" indent="-101600"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cs typeface="Proxima Nova"/>
              <a:sym typeface="Proxima Nova"/>
            </a:endParaRPr>
          </a:p>
        </p:txBody>
      </p:sp>
      <p:sp>
        <p:nvSpPr>
          <p:cNvPr id="2315" name="Google Shape;2315;g55f098bfe4_7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SimHei" panose="02010609060101010101" pitchFamily="49" charset="-122"/>
                <a:ea typeface="SimHei" panose="02010609060101010101" pitchFamily="49" charset="-122"/>
                <a:cs typeface="Proxima Nova"/>
                <a:sym typeface="Proxima Nova"/>
              </a:rPr>
              <a:t>30</a:t>
            </a:fld>
            <a:endParaRPr sz="1200" b="0" i="0" u="none" strike="noStrike" cap="none" dirty="0">
              <a:solidFill>
                <a:schemeClr val="dk1"/>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7"/>
        <p:cNvGrpSpPr/>
        <p:nvPr/>
      </p:nvGrpSpPr>
      <p:grpSpPr>
        <a:xfrm>
          <a:off x="0" y="0"/>
          <a:ext cx="0" cy="0"/>
          <a:chOff x="0" y="0"/>
          <a:chExt cx="0" cy="0"/>
        </a:xfrm>
      </p:grpSpPr>
      <p:sp>
        <p:nvSpPr>
          <p:cNvPr id="2298" name="Google Shape;2298;g5626363f6c_1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9" name="Google Shape;2299;g5626363f6c_1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200" b="0" i="0" u="none" strike="noStrike" cap="none" dirty="0">
              <a:solidFill>
                <a:schemeClr val="dk1"/>
              </a:solidFill>
              <a:cs typeface="Proxima Nova"/>
              <a:sym typeface="Proxima Nova"/>
            </a:endParaRPr>
          </a:p>
        </p:txBody>
      </p:sp>
      <p:sp>
        <p:nvSpPr>
          <p:cNvPr id="2300" name="Google Shape;2300;g5626363f6c_10_4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SimHei" panose="02010609060101010101" pitchFamily="49" charset="-122"/>
                <a:ea typeface="SimHei" panose="02010609060101010101" pitchFamily="49" charset="-122"/>
                <a:cs typeface="Proxima Nova"/>
                <a:sym typeface="Proxima Nova"/>
              </a:rPr>
              <a:t>31</a:t>
            </a:fld>
            <a:endParaRPr sz="1200" b="0" i="0" u="none" strike="noStrike" cap="none" dirty="0">
              <a:solidFill>
                <a:schemeClr val="dk1"/>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76616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62393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5c02adb18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5c02adb185_2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55b8782c17_2_5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2" name="Google Shape;1722;g55b8782c17_2_52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g5626363f6c_7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2" name="Google Shape;1822;g5626363f6c_7_1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55f098bfe4_9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55f098bfe4_9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0"/>
        <p:cNvGrpSpPr/>
        <p:nvPr/>
      </p:nvGrpSpPr>
      <p:grpSpPr>
        <a:xfrm>
          <a:off x="0" y="0"/>
          <a:ext cx="0" cy="0"/>
          <a:chOff x="0" y="0"/>
          <a:chExt cx="0" cy="0"/>
        </a:xfrm>
      </p:grpSpPr>
      <p:sp>
        <p:nvSpPr>
          <p:cNvPr id="1841" name="Google Shape;1841;g55f098bfe4_9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2" name="Google Shape;1842;g55f098bfe4_9_73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5f098bfe4_9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5f098bfe4_9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55f098bfe4_9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55f098bfe4_9_83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3.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3.xml"/><Relationship Id="rId4" Type="http://schemas.openxmlformats.org/officeDocument/2006/relationships/image" Target="../media/image7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5.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5.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5.xml"/><Relationship Id="rId4" Type="http://schemas.openxmlformats.org/officeDocument/2006/relationships/image" Target="../media/image7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2.xml"/><Relationship Id="rId4" Type="http://schemas.openxmlformats.org/officeDocument/2006/relationships/image" Target="../media/image7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7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5" name="Google Shape;15;p2"/>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 name="Google Shape;16;p2"/>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7" name="Google Shape;17;p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63"/>
        <p:cNvGrpSpPr/>
        <p:nvPr/>
      </p:nvGrpSpPr>
      <p:grpSpPr>
        <a:xfrm>
          <a:off x="0" y="0"/>
          <a:ext cx="0" cy="0"/>
          <a:chOff x="0" y="0"/>
          <a:chExt cx="0" cy="0"/>
        </a:xfrm>
      </p:grpSpPr>
      <p:pic>
        <p:nvPicPr>
          <p:cNvPr id="64" name="Google Shape;64;p1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65" name="Google Shape;65;p1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66" name="Google Shape;66;p11"/>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67" name="Google Shape;67;p11"/>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68" name="Google Shape;68;p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926"/>
        <p:cNvGrpSpPr/>
        <p:nvPr/>
      </p:nvGrpSpPr>
      <p:grpSpPr>
        <a:xfrm>
          <a:off x="0" y="0"/>
          <a:ext cx="0" cy="0"/>
          <a:chOff x="0" y="0"/>
          <a:chExt cx="0" cy="0"/>
        </a:xfrm>
      </p:grpSpPr>
      <p:pic>
        <p:nvPicPr>
          <p:cNvPr id="927" name="Google Shape;927;p138"/>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28" name="Google Shape;928;p13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29" name="Google Shape;929;p13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30" name="Google Shape;930;p13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31"/>
        <p:cNvGrpSpPr/>
        <p:nvPr/>
      </p:nvGrpSpPr>
      <p:grpSpPr>
        <a:xfrm>
          <a:off x="0" y="0"/>
          <a:ext cx="0" cy="0"/>
          <a:chOff x="0" y="0"/>
          <a:chExt cx="0" cy="0"/>
        </a:xfrm>
      </p:grpSpPr>
      <p:sp>
        <p:nvSpPr>
          <p:cNvPr id="932" name="Google Shape;932;p139"/>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dirty="0">
              <a:latin typeface="SimHei" panose="02010609060101010101" pitchFamily="49" charset="-122"/>
              <a:ea typeface="SimHei" panose="02010609060101010101" pitchFamily="49" charset="-122"/>
            </a:endParaRPr>
          </a:p>
        </p:txBody>
      </p:sp>
      <p:pic>
        <p:nvPicPr>
          <p:cNvPr id="933" name="Google Shape;933;p139"/>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34" name="Google Shape;934;p13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35" name="Google Shape;935;p13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36" name="Google Shape;936;p13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37" name="Google Shape;937;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38"/>
        <p:cNvGrpSpPr/>
        <p:nvPr/>
      </p:nvGrpSpPr>
      <p:grpSpPr>
        <a:xfrm>
          <a:off x="0" y="0"/>
          <a:ext cx="0" cy="0"/>
          <a:chOff x="0" y="0"/>
          <a:chExt cx="0" cy="0"/>
        </a:xfrm>
      </p:grpSpPr>
      <p:sp>
        <p:nvSpPr>
          <p:cNvPr id="939" name="Google Shape;939;p140"/>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940" name="Google Shape;940;p140"/>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41" name="Google Shape;941;p14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42" name="Google Shape;942;p14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43" name="Google Shape;943;p14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44" name="Google Shape;944;p14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945"/>
        <p:cNvGrpSpPr/>
        <p:nvPr/>
      </p:nvGrpSpPr>
      <p:grpSpPr>
        <a:xfrm>
          <a:off x="0" y="0"/>
          <a:ext cx="0" cy="0"/>
          <a:chOff x="0" y="0"/>
          <a:chExt cx="0" cy="0"/>
        </a:xfrm>
      </p:grpSpPr>
      <p:pic>
        <p:nvPicPr>
          <p:cNvPr id="946" name="Google Shape;946;p141"/>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947" name="Google Shape;947;p14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48" name="Google Shape;948;p14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dirty="0"/>
          </a:p>
        </p:txBody>
      </p:sp>
      <p:sp>
        <p:nvSpPr>
          <p:cNvPr id="949" name="Google Shape;949;p14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dirty="0"/>
          </a:p>
        </p:txBody>
      </p:sp>
      <p:sp>
        <p:nvSpPr>
          <p:cNvPr id="950" name="Google Shape;950;p14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951"/>
        <p:cNvGrpSpPr/>
        <p:nvPr/>
      </p:nvGrpSpPr>
      <p:grpSpPr>
        <a:xfrm>
          <a:off x="0" y="0"/>
          <a:ext cx="0" cy="0"/>
          <a:chOff x="0" y="0"/>
          <a:chExt cx="0" cy="0"/>
        </a:xfrm>
      </p:grpSpPr>
      <p:pic>
        <p:nvPicPr>
          <p:cNvPr id="952" name="Google Shape;952;p142"/>
          <p:cNvPicPr preferRelativeResize="0"/>
          <p:nvPr/>
        </p:nvPicPr>
        <p:blipFill rotWithShape="1">
          <a:blip r:embed="rId2">
            <a:alphaModFix/>
          </a:blip>
          <a:srcRect/>
          <a:stretch/>
        </p:blipFill>
        <p:spPr>
          <a:xfrm>
            <a:off x="-1" y="670"/>
            <a:ext cx="9141619" cy="5142161"/>
          </a:xfrm>
          <a:prstGeom prst="rect">
            <a:avLst/>
          </a:prstGeom>
          <a:noFill/>
          <a:ln>
            <a:noFill/>
          </a:ln>
        </p:spPr>
      </p:pic>
      <p:sp>
        <p:nvSpPr>
          <p:cNvPr id="953" name="Google Shape;953;p14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dirty="0"/>
          </a:p>
        </p:txBody>
      </p:sp>
      <p:sp>
        <p:nvSpPr>
          <p:cNvPr id="954" name="Google Shape;954;p1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55" name="Google Shape;955;p14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956"/>
        <p:cNvGrpSpPr/>
        <p:nvPr/>
      </p:nvGrpSpPr>
      <p:grpSpPr>
        <a:xfrm>
          <a:off x="0" y="0"/>
          <a:ext cx="0" cy="0"/>
          <a:chOff x="0" y="0"/>
          <a:chExt cx="0" cy="0"/>
        </a:xfrm>
      </p:grpSpPr>
      <p:pic>
        <p:nvPicPr>
          <p:cNvPr id="957" name="Google Shape;957;p143"/>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958" name="Google Shape;958;p143"/>
          <p:cNvPicPr preferRelativeResize="0"/>
          <p:nvPr/>
        </p:nvPicPr>
        <p:blipFill rotWithShape="1">
          <a:blip r:embed="rId3">
            <a:alphaModFix amt="55000"/>
          </a:blip>
          <a:srcRect l="31511" r="42322" b="57149"/>
          <a:stretch/>
        </p:blipFill>
        <p:spPr>
          <a:xfrm rot="10800000">
            <a:off x="2" y="0"/>
            <a:ext cx="5039654" cy="1001249"/>
          </a:xfrm>
          <a:prstGeom prst="rect">
            <a:avLst/>
          </a:prstGeom>
          <a:noFill/>
          <a:ln>
            <a:noFill/>
          </a:ln>
        </p:spPr>
      </p:pic>
      <p:sp>
        <p:nvSpPr>
          <p:cNvPr id="959" name="Google Shape;959;p143"/>
          <p:cNvSpPr txBox="1">
            <a:spLocks noGrp="1"/>
          </p:cNvSpPr>
          <p:nvPr>
            <p:ph type="ctrTitle"/>
          </p:nvPr>
        </p:nvSpPr>
        <p:spPr>
          <a:xfrm>
            <a:off x="628118" y="138862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100"/>
              <a:buNone/>
              <a:defRPr sz="2100"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9pPr>
          </a:lstStyle>
          <a:p>
            <a:endParaRPr dirty="0"/>
          </a:p>
        </p:txBody>
      </p:sp>
      <p:sp>
        <p:nvSpPr>
          <p:cNvPr id="960" name="Google Shape;960;p143"/>
          <p:cNvSpPr txBox="1">
            <a:spLocks noGrp="1"/>
          </p:cNvSpPr>
          <p:nvPr>
            <p:ph type="body" idx="1"/>
          </p:nvPr>
        </p:nvSpPr>
        <p:spPr>
          <a:xfrm>
            <a:off x="643467" y="20398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SzPts val="1500"/>
              <a:buFont typeface="Arial"/>
              <a:buNone/>
              <a:defRPr b="0" i="0" u="none" strike="noStrike" cap="none">
                <a:latin typeface="SimHei" panose="02010609060101010101" pitchFamily="49" charset="-122"/>
                <a:ea typeface="SimHei" panose="02010609060101010101" pitchFamily="49" charset="-122"/>
                <a:cs typeface="Arial"/>
                <a:sym typeface="Arial"/>
              </a:defRPr>
            </a:lvl1pPr>
            <a:lvl2pPr marL="914400" marR="0" lvl="1" indent="-298450" algn="l" rtl="0">
              <a:lnSpc>
                <a:spcPct val="100000"/>
              </a:lnSpc>
              <a:spcBef>
                <a:spcPts val="2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2100" algn="l" rtl="0">
              <a:lnSpc>
                <a:spcPct val="100000"/>
              </a:lnSpc>
              <a:spcBef>
                <a:spcPts val="5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3pPr>
            <a:lvl4pPr marL="1828800" marR="0" lvl="3" indent="-279400" algn="l" rtl="0">
              <a:lnSpc>
                <a:spcPct val="100000"/>
              </a:lnSpc>
              <a:spcBef>
                <a:spcPts val="500"/>
              </a:spcBef>
              <a:spcAft>
                <a:spcPts val="0"/>
              </a:spcAft>
              <a:buClr>
                <a:schemeClr val="dk1"/>
              </a:buClr>
              <a:buSzPts val="800"/>
              <a:buFont typeface="Arial"/>
              <a:buChar char="•"/>
              <a:defRPr sz="8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800"/>
              <a:buFont typeface="Arial"/>
              <a:buNone/>
              <a:defRPr sz="1300" b="0" i="0" u="none" strike="noStrike" cap="none">
                <a:solidFill>
                  <a:schemeClr val="dk1"/>
                </a:solidFill>
                <a:latin typeface="Arial"/>
                <a:ea typeface="Arial"/>
                <a:cs typeface="Arial"/>
                <a:sym typeface="Arial"/>
              </a:defRPr>
            </a:lvl5pPr>
            <a:lvl6pPr marL="2743200" marR="0" lvl="5" indent="-311150" algn="l" rtl="0">
              <a:lnSpc>
                <a:spcPct val="100000"/>
              </a:lnSpc>
              <a:spcBef>
                <a:spcPts val="5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6pPr>
            <a:lvl7pPr marL="3200400" marR="0" lvl="6"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7pPr>
            <a:lvl8pPr marL="3657600" marR="0" lvl="7"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8pPr>
            <a:lvl9pPr marL="4114800" marR="0" lvl="8"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9pPr>
          </a:lstStyle>
          <a:p>
            <a:endParaRPr dirty="0"/>
          </a:p>
        </p:txBody>
      </p:sp>
      <p:pic>
        <p:nvPicPr>
          <p:cNvPr id="961" name="Google Shape;961;p14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962"/>
        <p:cNvGrpSpPr/>
        <p:nvPr/>
      </p:nvGrpSpPr>
      <p:grpSpPr>
        <a:xfrm>
          <a:off x="0" y="0"/>
          <a:ext cx="0" cy="0"/>
          <a:chOff x="0" y="0"/>
          <a:chExt cx="0" cy="0"/>
        </a:xfrm>
      </p:grpSpPr>
      <p:pic>
        <p:nvPicPr>
          <p:cNvPr id="963" name="Google Shape;963;p144"/>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964" name="Google Shape;964;p144"/>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965"/>
        <p:cNvGrpSpPr/>
        <p:nvPr/>
      </p:nvGrpSpPr>
      <p:grpSpPr>
        <a:xfrm>
          <a:off x="0" y="0"/>
          <a:ext cx="0" cy="0"/>
          <a:chOff x="0" y="0"/>
          <a:chExt cx="0" cy="0"/>
        </a:xfrm>
      </p:grpSpPr>
      <p:pic>
        <p:nvPicPr>
          <p:cNvPr id="966" name="Google Shape;966;p145"/>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67" name="Google Shape;967;p145"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68" name="Google Shape;968;p145"/>
          <p:cNvSpPr txBox="1">
            <a:spLocks noGrp="1"/>
          </p:cNvSpPr>
          <p:nvPr>
            <p:ph type="ctrTitle"/>
          </p:nvPr>
        </p:nvSpPr>
        <p:spPr>
          <a:xfrm>
            <a:off x="353889" y="898181"/>
            <a:ext cx="6813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969" name="Google Shape;969;p145"/>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dirty="0"/>
          </a:p>
        </p:txBody>
      </p:sp>
      <p:sp>
        <p:nvSpPr>
          <p:cNvPr id="970" name="Google Shape;970;p145"/>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grpSp>
        <p:nvGrpSpPr>
          <p:cNvPr id="971" name="Google Shape;971;p145"/>
          <p:cNvGrpSpPr/>
          <p:nvPr/>
        </p:nvGrpSpPr>
        <p:grpSpPr>
          <a:xfrm>
            <a:off x="547395" y="3801588"/>
            <a:ext cx="1629703" cy="1660293"/>
            <a:chOff x="1028459" y="5082988"/>
            <a:chExt cx="1928871" cy="1965542"/>
          </a:xfrm>
        </p:grpSpPr>
        <p:pic>
          <p:nvPicPr>
            <p:cNvPr id="972" name="Google Shape;972;p145"/>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73" name="Google Shape;973;p145"/>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74" name="Google Shape;974;p145"/>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75" name="Google Shape;975;p145"/>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76" name="Google Shape;976;p145"/>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77" name="Google Shape;977;p145"/>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78" name="Google Shape;978;p145"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79" name="Google Shape;979;p145"/>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latin typeface="SimHei" panose="02010609060101010101" pitchFamily="49" charset="-122"/>
                <a:ea typeface="SimHei" panose="02010609060101010101" pitchFamily="49" charset="-122"/>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980"/>
        <p:cNvGrpSpPr/>
        <p:nvPr/>
      </p:nvGrpSpPr>
      <p:grpSpPr>
        <a:xfrm>
          <a:off x="0" y="0"/>
          <a:ext cx="0" cy="0"/>
          <a:chOff x="0" y="0"/>
          <a:chExt cx="0" cy="0"/>
        </a:xfrm>
      </p:grpSpPr>
      <p:pic>
        <p:nvPicPr>
          <p:cNvPr id="981" name="Google Shape;981;p146"/>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982" name="Google Shape;982;p146"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83" name="Google Shape;983;p146"/>
          <p:cNvSpPr txBox="1">
            <a:spLocks noGrp="1"/>
          </p:cNvSpPr>
          <p:nvPr>
            <p:ph type="ctrTitle"/>
          </p:nvPr>
        </p:nvSpPr>
        <p:spPr>
          <a:xfrm>
            <a:off x="353889" y="898181"/>
            <a:ext cx="71196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984" name="Google Shape;984;p146"/>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dirty="0"/>
          </a:p>
        </p:txBody>
      </p:sp>
      <p:sp>
        <p:nvSpPr>
          <p:cNvPr id="985" name="Google Shape;985;p146"/>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86" name="Google Shape;986;p146"/>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87" name="Google Shape;987;p146"/>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88" name="Google Shape;988;p146"/>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989" name="Google Shape;989;p146"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990" name="Google Shape;990;p146"/>
          <p:cNvGrpSpPr/>
          <p:nvPr/>
        </p:nvGrpSpPr>
        <p:grpSpPr>
          <a:xfrm>
            <a:off x="547395" y="3801588"/>
            <a:ext cx="1629703" cy="1660293"/>
            <a:chOff x="1028459" y="5082988"/>
            <a:chExt cx="1928871" cy="1965542"/>
          </a:xfrm>
        </p:grpSpPr>
        <p:pic>
          <p:nvPicPr>
            <p:cNvPr id="991" name="Google Shape;991;p146"/>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92" name="Google Shape;992;p146"/>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93" name="Google Shape;993;p146"/>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
        <p:nvSpPr>
          <p:cNvPr id="994" name="Google Shape;994;p146"/>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latin typeface="SimHei" panose="02010609060101010101" pitchFamily="49" charset="-122"/>
                <a:ea typeface="SimHei" panose="02010609060101010101" pitchFamily="49" charset="-122"/>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95"/>
        <p:cNvGrpSpPr/>
        <p:nvPr/>
      </p:nvGrpSpPr>
      <p:grpSpPr>
        <a:xfrm>
          <a:off x="0" y="0"/>
          <a:ext cx="0" cy="0"/>
          <a:chOff x="0" y="0"/>
          <a:chExt cx="0" cy="0"/>
        </a:xfrm>
      </p:grpSpPr>
      <p:sp>
        <p:nvSpPr>
          <p:cNvPr id="996" name="Google Shape;996;p14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97" name="Google Shape;997;p14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98" name="Google Shape;998;p147"/>
          <p:cNvSpPr txBox="1">
            <a:spLocks noGrp="1"/>
          </p:cNvSpPr>
          <p:nvPr>
            <p:ph type="body" idx="2"/>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99" name="Google Shape;999;p147"/>
          <p:cNvSpPr txBox="1">
            <a:spLocks noGrp="1"/>
          </p:cNvSpPr>
          <p:nvPr>
            <p:ph type="body" idx="3"/>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69"/>
        <p:cNvGrpSpPr/>
        <p:nvPr/>
      </p:nvGrpSpPr>
      <p:grpSpPr>
        <a:xfrm>
          <a:off x="0" y="0"/>
          <a:ext cx="0" cy="0"/>
          <a:chOff x="0" y="0"/>
          <a:chExt cx="0" cy="0"/>
        </a:xfrm>
      </p:grpSpPr>
      <p:pic>
        <p:nvPicPr>
          <p:cNvPr id="70" name="Google Shape;70;p12"/>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71" name="Google Shape;71;p12"/>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72" name="Google Shape;72;p12"/>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73" name="Google Shape;73;p12"/>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74" name="Google Shape;74;p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E - 3 Column">
  <p:cSld name="F - Basic 3 Column">
    <p:bg>
      <p:bgPr>
        <a:solidFill>
          <a:schemeClr val="lt1"/>
        </a:solidFill>
        <a:effectLst/>
      </p:bgPr>
    </p:bg>
    <p:spTree>
      <p:nvGrpSpPr>
        <p:cNvPr id="1" name="Shape 1000"/>
        <p:cNvGrpSpPr/>
        <p:nvPr/>
      </p:nvGrpSpPr>
      <p:grpSpPr>
        <a:xfrm>
          <a:off x="0" y="0"/>
          <a:ext cx="0" cy="0"/>
          <a:chOff x="0" y="0"/>
          <a:chExt cx="0" cy="0"/>
        </a:xfrm>
      </p:grpSpPr>
      <p:sp>
        <p:nvSpPr>
          <p:cNvPr id="1001" name="Google Shape;1001;p14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02" name="Google Shape;1002;p14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03" name="Google Shape;1003;p14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04" name="Google Shape;1004;p14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05" name="Google Shape;1005;p14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006"/>
        <p:cNvGrpSpPr/>
        <p:nvPr/>
      </p:nvGrpSpPr>
      <p:grpSpPr>
        <a:xfrm>
          <a:off x="0" y="0"/>
          <a:ext cx="0" cy="0"/>
          <a:chOff x="0" y="0"/>
          <a:chExt cx="0" cy="0"/>
        </a:xfrm>
      </p:grpSpPr>
      <p:pic>
        <p:nvPicPr>
          <p:cNvPr id="1007" name="Google Shape;1007;p149"/>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008" name="Google Shape;1008;p149"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1009" name="Google Shape;1009;p149"/>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5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1010" name="Google Shape;1010;p149"/>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11" name="Google Shape;1011;p14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12"/>
        <p:cNvGrpSpPr/>
        <p:nvPr/>
      </p:nvGrpSpPr>
      <p:grpSpPr>
        <a:xfrm>
          <a:off x="0" y="0"/>
          <a:ext cx="0" cy="0"/>
          <a:chOff x="0" y="0"/>
          <a:chExt cx="0" cy="0"/>
        </a:xfrm>
      </p:grpSpPr>
      <p:pic>
        <p:nvPicPr>
          <p:cNvPr id="1013" name="Google Shape;1013;p150"/>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014" name="Google Shape;1014;p150"/>
          <p:cNvGrpSpPr/>
          <p:nvPr/>
        </p:nvGrpSpPr>
        <p:grpSpPr>
          <a:xfrm>
            <a:off x="1920065" y="4125666"/>
            <a:ext cx="621097" cy="881631"/>
            <a:chOff x="723336" y="4484318"/>
            <a:chExt cx="1333398" cy="1893131"/>
          </a:xfrm>
        </p:grpSpPr>
        <p:pic>
          <p:nvPicPr>
            <p:cNvPr id="1015" name="Google Shape;1015;p15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16" name="Google Shape;1016;p15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17" name="Google Shape;1017;p150"/>
          <p:cNvGrpSpPr/>
          <p:nvPr/>
        </p:nvGrpSpPr>
        <p:grpSpPr>
          <a:xfrm>
            <a:off x="1837" y="3344224"/>
            <a:ext cx="1378443" cy="1604720"/>
            <a:chOff x="1082246" y="4738045"/>
            <a:chExt cx="1890350" cy="2201262"/>
          </a:xfrm>
        </p:grpSpPr>
        <p:pic>
          <p:nvPicPr>
            <p:cNvPr id="1018" name="Google Shape;1018;p15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19" name="Google Shape;1019;p15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20" name="Google Shape;1020;p15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21" name="Google Shape;1021;p150"/>
          <p:cNvGrpSpPr/>
          <p:nvPr/>
        </p:nvGrpSpPr>
        <p:grpSpPr>
          <a:xfrm>
            <a:off x="1087090" y="4031404"/>
            <a:ext cx="1000315" cy="952081"/>
            <a:chOff x="2666809" y="5395728"/>
            <a:chExt cx="1333398" cy="1269442"/>
          </a:xfrm>
        </p:grpSpPr>
        <p:pic>
          <p:nvPicPr>
            <p:cNvPr id="1022" name="Google Shape;1022;p15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23" name="Google Shape;1023;p15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24" name="Google Shape;1024;p150"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sp>
        <p:nvSpPr>
          <p:cNvPr id="1025" name="Google Shape;1025;p150"/>
          <p:cNvSpPr txBox="1">
            <a:spLocks noGrp="1"/>
          </p:cNvSpPr>
          <p:nvPr>
            <p:ph type="ctrTitle"/>
          </p:nvPr>
        </p:nvSpPr>
        <p:spPr>
          <a:xfrm>
            <a:off x="1884125" y="1353504"/>
            <a:ext cx="5375700" cy="836700"/>
          </a:xfrm>
          <a:prstGeom prst="rect">
            <a:avLst/>
          </a:prstGeom>
          <a:noFill/>
          <a:ln>
            <a:noFill/>
          </a:ln>
        </p:spPr>
        <p:txBody>
          <a:bodyPr spcFirstLastPara="1" wrap="square" lIns="68575" tIns="68575" rIns="68575" bIns="68575" anchor="b" anchorCtr="0">
            <a:noAutofit/>
          </a:bodyPr>
          <a:lstStyle>
            <a:lvl1pPr marL="0" marR="0" lvl="0" indent="0" algn="ctr" rtl="0">
              <a:lnSpc>
                <a:spcPct val="95000"/>
              </a:lnSpc>
              <a:spcBef>
                <a:spcPts val="0"/>
              </a:spcBef>
              <a:spcAft>
                <a:spcPts val="0"/>
              </a:spcAft>
              <a:buSzPts val="23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1026" name="Google Shape;1026;p150"/>
          <p:cNvSpPr txBox="1">
            <a:spLocks noGrp="1"/>
          </p:cNvSpPr>
          <p:nvPr>
            <p:ph type="body" idx="1"/>
          </p:nvPr>
        </p:nvSpPr>
        <p:spPr>
          <a:xfrm>
            <a:off x="1884125"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27" name="Google Shape;1027;p150"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028"/>
        <p:cNvGrpSpPr/>
        <p:nvPr/>
      </p:nvGrpSpPr>
      <p:grpSpPr>
        <a:xfrm>
          <a:off x="0" y="0"/>
          <a:ext cx="0" cy="0"/>
          <a:chOff x="0" y="0"/>
          <a:chExt cx="0" cy="0"/>
        </a:xfrm>
      </p:grpSpPr>
      <p:pic>
        <p:nvPicPr>
          <p:cNvPr id="1029" name="Google Shape;1029;p151"/>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030" name="Google Shape;1030;p151"/>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3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1031" name="Google Shape;1031;p151"/>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grpSp>
        <p:nvGrpSpPr>
          <p:cNvPr id="1032" name="Google Shape;1032;p151"/>
          <p:cNvGrpSpPr/>
          <p:nvPr/>
        </p:nvGrpSpPr>
        <p:grpSpPr>
          <a:xfrm>
            <a:off x="976536" y="3526102"/>
            <a:ext cx="1418141" cy="1650947"/>
            <a:chOff x="1082246" y="4738045"/>
            <a:chExt cx="1890350" cy="2201262"/>
          </a:xfrm>
        </p:grpSpPr>
        <p:pic>
          <p:nvPicPr>
            <p:cNvPr id="1033" name="Google Shape;1033;p15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34" name="Google Shape;1034;p151"/>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035" name="Google Shape;1035;p15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36" name="Google Shape;1036;p151"/>
          <p:cNvGrpSpPr/>
          <p:nvPr/>
        </p:nvGrpSpPr>
        <p:grpSpPr>
          <a:xfrm>
            <a:off x="2621696" y="3790418"/>
            <a:ext cx="1000315" cy="952081"/>
            <a:chOff x="2666809" y="5395728"/>
            <a:chExt cx="1333398" cy="1269442"/>
          </a:xfrm>
        </p:grpSpPr>
        <p:pic>
          <p:nvPicPr>
            <p:cNvPr id="1037" name="Google Shape;1037;p15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38" name="Google Shape;1038;p151"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039" name="Google Shape;1039;p151"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040"/>
        <p:cNvGrpSpPr/>
        <p:nvPr/>
      </p:nvGrpSpPr>
      <p:grpSpPr>
        <a:xfrm>
          <a:off x="0" y="0"/>
          <a:ext cx="0" cy="0"/>
          <a:chOff x="0" y="0"/>
          <a:chExt cx="0" cy="0"/>
        </a:xfrm>
      </p:grpSpPr>
      <p:pic>
        <p:nvPicPr>
          <p:cNvPr id="1041" name="Google Shape;1041;p152"/>
          <p:cNvPicPr preferRelativeResize="0"/>
          <p:nvPr/>
        </p:nvPicPr>
        <p:blipFill rotWithShape="1">
          <a:blip r:embed="rId2">
            <a:alphaModFix/>
          </a:blip>
          <a:srcRect/>
          <a:stretch/>
        </p:blipFill>
        <p:spPr>
          <a:xfrm>
            <a:off x="1" y="670"/>
            <a:ext cx="9141615" cy="5142158"/>
          </a:xfrm>
          <a:prstGeom prst="rect">
            <a:avLst/>
          </a:prstGeom>
          <a:noFill/>
          <a:ln>
            <a:noFill/>
          </a:ln>
        </p:spPr>
      </p:pic>
      <p:cxnSp>
        <p:nvCxnSpPr>
          <p:cNvPr id="1042" name="Google Shape;1042;p152"/>
          <p:cNvCxnSpPr/>
          <p:nvPr/>
        </p:nvCxnSpPr>
        <p:spPr>
          <a:xfrm>
            <a:off x="1530996" y="1440873"/>
            <a:ext cx="1669800" cy="0"/>
          </a:xfrm>
          <a:prstGeom prst="straightConnector1">
            <a:avLst/>
          </a:prstGeom>
          <a:noFill/>
          <a:ln w="9525" cap="flat" cmpd="sng">
            <a:solidFill>
              <a:srgbClr val="3EA1E0"/>
            </a:solidFill>
            <a:prstDash val="solid"/>
            <a:round/>
            <a:headEnd type="none" w="sm" len="sm"/>
            <a:tailEnd type="none" w="sm" len="sm"/>
          </a:ln>
        </p:spPr>
      </p:cxnSp>
      <p:pic>
        <p:nvPicPr>
          <p:cNvPr id="1043" name="Google Shape;1043;p152"/>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044" name="Google Shape;1044;p152"/>
          <p:cNvPicPr preferRelativeResize="0"/>
          <p:nvPr/>
        </p:nvPicPr>
        <p:blipFill rotWithShape="1">
          <a:blip r:embed="rId4">
            <a:alphaModFix/>
          </a:blip>
          <a:srcRect/>
          <a:stretch/>
        </p:blipFill>
        <p:spPr>
          <a:xfrm>
            <a:off x="7388132" y="1446876"/>
            <a:ext cx="394433" cy="860581"/>
          </a:xfrm>
          <a:prstGeom prst="rect">
            <a:avLst/>
          </a:prstGeom>
          <a:noFill/>
          <a:ln>
            <a:noFill/>
          </a:ln>
        </p:spPr>
      </p:pic>
      <p:sp>
        <p:nvSpPr>
          <p:cNvPr id="1045" name="Google Shape;1045;p152"/>
          <p:cNvSpPr txBox="1">
            <a:spLocks noGrp="1"/>
          </p:cNvSpPr>
          <p:nvPr>
            <p:ph type="ctrTitle"/>
          </p:nvPr>
        </p:nvSpPr>
        <p:spPr>
          <a:xfrm>
            <a:off x="956789" y="1325148"/>
            <a:ext cx="29178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SzPts val="1100"/>
              <a:buFont typeface="Arial"/>
              <a:buNone/>
              <a:defRPr sz="2100"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dirty="0"/>
          </a:p>
        </p:txBody>
      </p:sp>
      <p:sp>
        <p:nvSpPr>
          <p:cNvPr id="1046" name="Google Shape;1046;p152"/>
          <p:cNvSpPr txBox="1">
            <a:spLocks noGrp="1"/>
          </p:cNvSpPr>
          <p:nvPr>
            <p:ph type="subTitle" idx="1"/>
          </p:nvPr>
        </p:nvSpPr>
        <p:spPr>
          <a:xfrm>
            <a:off x="963895" y="2242361"/>
            <a:ext cx="2908800" cy="357600"/>
          </a:xfrm>
          <a:prstGeom prst="rect">
            <a:avLst/>
          </a:prstGeom>
          <a:noFill/>
          <a:ln>
            <a:noFill/>
          </a:ln>
        </p:spPr>
        <p:txBody>
          <a:bodyPr spcFirstLastPara="1" wrap="square" lIns="68575" tIns="68575" rIns="68575" bIns="68575" anchor="t" anchorCtr="0">
            <a:noAutofit/>
          </a:bodyPr>
          <a:lstStyle>
            <a:lvl1pPr marL="12700" marR="0" lvl="0" indent="-12700" algn="ctr" rtl="0">
              <a:lnSpc>
                <a:spcPct val="90000"/>
              </a:lnSpc>
              <a:spcBef>
                <a:spcPts val="0"/>
              </a:spcBef>
              <a:spcAft>
                <a:spcPts val="0"/>
              </a:spcAft>
              <a:buClr>
                <a:schemeClr val="dk1"/>
              </a:buClr>
              <a:buSzPts val="1400"/>
              <a:buFont typeface="Arial"/>
              <a:buNone/>
              <a:defRPr sz="14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dirty="0"/>
          </a:p>
        </p:txBody>
      </p:sp>
      <p:sp>
        <p:nvSpPr>
          <p:cNvPr id="1047" name="Google Shape;1047;p152"/>
          <p:cNvSpPr txBox="1">
            <a:spLocks noGrp="1"/>
          </p:cNvSpPr>
          <p:nvPr>
            <p:ph type="body" idx="2"/>
          </p:nvPr>
        </p:nvSpPr>
        <p:spPr>
          <a:xfrm>
            <a:off x="1063225" y="2639422"/>
            <a:ext cx="2780700" cy="212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90000"/>
              </a:lnSpc>
              <a:spcBef>
                <a:spcPts val="0"/>
              </a:spcBef>
              <a:spcAft>
                <a:spcPts val="0"/>
              </a:spcAft>
              <a:buClr>
                <a:schemeClr val="dk1"/>
              </a:buClr>
              <a:buSzPts val="1100"/>
              <a:buFont typeface="Arial"/>
              <a:buNone/>
              <a:defRPr sz="1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11150" algn="ctr" rtl="0">
              <a:lnSpc>
                <a:spcPct val="100000"/>
              </a:lnSpc>
              <a:spcBef>
                <a:spcPts val="2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2pPr>
            <a:lvl3pPr marL="1371600" marR="0" lvl="2" indent="-298450" algn="ctr" rtl="0">
              <a:lnSpc>
                <a:spcPct val="10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2100" algn="ctr" rtl="0">
              <a:lnSpc>
                <a:spcPct val="100000"/>
              </a:lnSpc>
              <a:spcBef>
                <a:spcPts val="500"/>
              </a:spcBef>
              <a:spcAft>
                <a:spcPts val="0"/>
              </a:spcAft>
              <a:buClr>
                <a:schemeClr val="dk1"/>
              </a:buClr>
              <a:buSzPts val="1000"/>
              <a:buFont typeface="Arial"/>
              <a:buChar char="•"/>
              <a:defRPr sz="10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000"/>
              <a:buFont typeface="Arial"/>
              <a:buNone/>
              <a:defRPr sz="1400" b="0" i="0" u="none" strike="noStrike" cap="none">
                <a:solidFill>
                  <a:schemeClr val="dk1"/>
                </a:solidFill>
                <a:latin typeface="Arial"/>
                <a:ea typeface="Arial"/>
                <a:cs typeface="Arial"/>
                <a:sym typeface="Arial"/>
              </a:defRPr>
            </a:lvl5pPr>
            <a:lvl6pPr marL="2743200" marR="0" lvl="5" indent="-317500" algn="ctr" rtl="0">
              <a:lnSpc>
                <a:spcPct val="10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048"/>
        <p:cNvGrpSpPr/>
        <p:nvPr/>
      </p:nvGrpSpPr>
      <p:grpSpPr>
        <a:xfrm>
          <a:off x="0" y="0"/>
          <a:ext cx="0" cy="0"/>
          <a:chOff x="0" y="0"/>
          <a:chExt cx="0" cy="0"/>
        </a:xfrm>
      </p:grpSpPr>
      <p:pic>
        <p:nvPicPr>
          <p:cNvPr id="1049" name="Google Shape;1049;p153"/>
          <p:cNvPicPr preferRelativeResize="0"/>
          <p:nvPr/>
        </p:nvPicPr>
        <p:blipFill rotWithShape="1">
          <a:blip r:embed="rId2">
            <a:alphaModFix/>
          </a:blip>
          <a:srcRect/>
          <a:stretch/>
        </p:blipFill>
        <p:spPr>
          <a:xfrm>
            <a:off x="3" y="2457"/>
            <a:ext cx="9141610" cy="5142155"/>
          </a:xfrm>
          <a:prstGeom prst="rect">
            <a:avLst/>
          </a:prstGeom>
          <a:noFill/>
          <a:ln>
            <a:noFill/>
          </a:ln>
        </p:spPr>
      </p:pic>
      <p:sp>
        <p:nvSpPr>
          <p:cNvPr id="1050" name="Google Shape;1050;p153"/>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51" name="Google Shape;1051;p153"/>
          <p:cNvSpPr txBox="1">
            <a:spLocks noGrp="1"/>
          </p:cNvSpPr>
          <p:nvPr>
            <p:ph type="body" idx="2"/>
          </p:nvPr>
        </p:nvSpPr>
        <p:spPr>
          <a:xfrm>
            <a:off x="2107354"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52" name="Google Shape;1052;p153"/>
          <p:cNvSpPr txBox="1">
            <a:spLocks noGrp="1"/>
          </p:cNvSpPr>
          <p:nvPr>
            <p:ph type="body" idx="3"/>
          </p:nvPr>
        </p:nvSpPr>
        <p:spPr>
          <a:xfrm>
            <a:off x="3845240"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53" name="Google Shape;1053;p153"/>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54" name="Google Shape;1054;p153"/>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55" name="Google Shape;1055;p153"/>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56" name="Google Shape;1056;p153"/>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57" name="Google Shape;1057;p153"/>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58" name="Google Shape;1058;p153"/>
          <p:cNvSpPr txBox="1">
            <a:spLocks noGrp="1"/>
          </p:cNvSpPr>
          <p:nvPr>
            <p:ph type="body" idx="9"/>
          </p:nvPr>
        </p:nvSpPr>
        <p:spPr>
          <a:xfrm>
            <a:off x="369356"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300"/>
              <a:buFont typeface="Arial"/>
              <a:buNone/>
              <a:defRPr sz="13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600"/>
              <a:buFont typeface="Arial"/>
              <a:buNone/>
              <a:defRPr sz="16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59" name="Google Shape;1059;p153"/>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60" name="Google Shape;1060;p153"/>
          <p:cNvSpPr txBox="1">
            <a:spLocks noGrp="1"/>
          </p:cNvSpPr>
          <p:nvPr>
            <p:ph type="body" idx="13"/>
          </p:nvPr>
        </p:nvSpPr>
        <p:spPr>
          <a:xfrm>
            <a:off x="5581337"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61" name="Google Shape;1061;p153"/>
          <p:cNvSpPr txBox="1">
            <a:spLocks noGrp="1"/>
          </p:cNvSpPr>
          <p:nvPr>
            <p:ph type="body" idx="14"/>
          </p:nvPr>
        </p:nvSpPr>
        <p:spPr>
          <a:xfrm>
            <a:off x="7319222"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62" name="Google Shape;1062;p153"/>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63" name="Google Shape;1063;p153"/>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dirty="0"/>
          </a:p>
        </p:txBody>
      </p:sp>
      <p:sp>
        <p:nvSpPr>
          <p:cNvPr id="1064" name="Google Shape;1064;p153"/>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65" name="Google Shape;1065;p153"/>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66" name="Google Shape;1066;p15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4 - Four Column">
  <p:cSld name="T3 - Basic Column - 4_1">
    <p:bg>
      <p:bgPr>
        <a:solidFill>
          <a:schemeClr val="lt1"/>
        </a:solidFill>
        <a:effectLst/>
      </p:bgPr>
    </p:bg>
    <p:spTree>
      <p:nvGrpSpPr>
        <p:cNvPr id="1" name="Shape 1067"/>
        <p:cNvGrpSpPr/>
        <p:nvPr/>
      </p:nvGrpSpPr>
      <p:grpSpPr>
        <a:xfrm>
          <a:off x="0" y="0"/>
          <a:ext cx="0" cy="0"/>
          <a:chOff x="0" y="0"/>
          <a:chExt cx="0" cy="0"/>
        </a:xfrm>
      </p:grpSpPr>
      <p:sp>
        <p:nvSpPr>
          <p:cNvPr id="1068" name="Google Shape;1068;p154"/>
          <p:cNvSpPr txBox="1">
            <a:spLocks noGrp="1"/>
          </p:cNvSpPr>
          <p:nvPr>
            <p:ph type="body" idx="1"/>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69" name="Google Shape;1069;p15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70" name="Google Shape;1070;p154"/>
          <p:cNvSpPr txBox="1">
            <a:spLocks noGrp="1"/>
          </p:cNvSpPr>
          <p:nvPr>
            <p:ph type="body" idx="2"/>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71" name="Google Shape;1071;p154"/>
          <p:cNvSpPr txBox="1">
            <a:spLocks noGrp="1"/>
          </p:cNvSpPr>
          <p:nvPr>
            <p:ph type="body" idx="3"/>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72" name="Google Shape;1072;p154"/>
          <p:cNvSpPr txBox="1">
            <a:spLocks noGrp="1"/>
          </p:cNvSpPr>
          <p:nvPr>
            <p:ph type="body" idx="4"/>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73" name="Google Shape;1073;p15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bg>
      <p:bgPr>
        <a:solidFill>
          <a:schemeClr val="lt1"/>
        </a:solidFill>
        <a:effectLst/>
      </p:bgPr>
    </p:bg>
    <p:spTree>
      <p:nvGrpSpPr>
        <p:cNvPr id="1" name="Shape 1074"/>
        <p:cNvGrpSpPr/>
        <p:nvPr/>
      </p:nvGrpSpPr>
      <p:grpSpPr>
        <a:xfrm>
          <a:off x="0" y="0"/>
          <a:ext cx="0" cy="0"/>
          <a:chOff x="0" y="0"/>
          <a:chExt cx="0" cy="0"/>
        </a:xfrm>
      </p:grpSpPr>
      <p:sp>
        <p:nvSpPr>
          <p:cNvPr id="1075" name="Google Shape;1075;p155"/>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076" name="Google Shape;1076;p15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077" name="Google Shape;1077;p15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078" name="Google Shape;1078;p155"/>
          <p:cNvSpPr txBox="1">
            <a:spLocks noGrp="1"/>
          </p:cNvSpPr>
          <p:nvPr>
            <p:ph type="body" idx="1"/>
          </p:nvPr>
        </p:nvSpPr>
        <p:spPr>
          <a:xfrm>
            <a:off x="1866955" y="0"/>
            <a:ext cx="6404400" cy="18123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500"/>
              <a:buFont typeface="Arial"/>
              <a:buNone/>
              <a:defRPr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79" name="Google Shape;1079;p15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80" name="Google Shape;1080;p15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81" name="Google Shape;1081;p15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082" name="Google Shape;1082;p15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83" name="Google Shape;1083;p15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84" name="Google Shape;1084;p15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85" name="Google Shape;1085;p15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86" name="Google Shape;1086;p15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87" name="Google Shape;1087;p15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088"/>
        <p:cNvGrpSpPr/>
        <p:nvPr/>
      </p:nvGrpSpPr>
      <p:grpSpPr>
        <a:xfrm>
          <a:off x="0" y="0"/>
          <a:ext cx="0" cy="0"/>
          <a:chOff x="0" y="0"/>
          <a:chExt cx="0" cy="0"/>
        </a:xfrm>
      </p:grpSpPr>
      <p:sp>
        <p:nvSpPr>
          <p:cNvPr id="1089" name="Google Shape;1089;p15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090" name="Google Shape;1090;p15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091" name="Google Shape;1091;p15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092" name="Google Shape;1092;p15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93" name="Google Shape;1093;p15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94" name="Google Shape;1094;p15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95" name="Google Shape;1095;p15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96" name="Google Shape;1096;p15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97" name="Google Shape;1097;p15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98" name="Google Shape;1098;p15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099" name="Google Shape;1099;p15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00" name="Google Shape;1100;p15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101"/>
        <p:cNvGrpSpPr/>
        <p:nvPr/>
      </p:nvGrpSpPr>
      <p:grpSpPr>
        <a:xfrm>
          <a:off x="0" y="0"/>
          <a:ext cx="0" cy="0"/>
          <a:chOff x="0" y="0"/>
          <a:chExt cx="0" cy="0"/>
        </a:xfrm>
      </p:grpSpPr>
      <p:sp>
        <p:nvSpPr>
          <p:cNvPr id="1102" name="Google Shape;1102;p15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103" name="Google Shape;1103;p15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104" name="Google Shape;1104;p15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105" name="Google Shape;1105;p157"/>
          <p:cNvSpPr txBox="1">
            <a:spLocks noGrp="1"/>
          </p:cNvSpPr>
          <p:nvPr>
            <p:ph type="title"/>
          </p:nvPr>
        </p:nvSpPr>
        <p:spPr>
          <a:xfrm>
            <a:off x="1329665" y="-6806"/>
            <a:ext cx="78180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06" name="Google Shape;1106;p15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07" name="Google Shape;1107;p15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08" name="Google Shape;1108;p15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09" name="Google Shape;1109;p15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10" name="Google Shape;1110;p15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111" name="Google Shape;1111;p15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12" name="Google Shape;1112;p15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13" name="Google Shape;1113;p15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14" name="Google Shape;1114;p15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75"/>
        <p:cNvGrpSpPr/>
        <p:nvPr/>
      </p:nvGrpSpPr>
      <p:grpSpPr>
        <a:xfrm>
          <a:off x="0" y="0"/>
          <a:ext cx="0" cy="0"/>
          <a:chOff x="0" y="0"/>
          <a:chExt cx="0" cy="0"/>
        </a:xfrm>
      </p:grpSpPr>
      <p:pic>
        <p:nvPicPr>
          <p:cNvPr id="76" name="Google Shape;76;p13"/>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77" name="Google Shape;77;p13"/>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78" name="Google Shape;78;p13"/>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79" name="Google Shape;79;p13"/>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0" name="Google Shape;80;p13"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81" name="Google Shape;81;p1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115"/>
        <p:cNvGrpSpPr/>
        <p:nvPr/>
      </p:nvGrpSpPr>
      <p:grpSpPr>
        <a:xfrm>
          <a:off x="0" y="0"/>
          <a:ext cx="0" cy="0"/>
          <a:chOff x="0" y="0"/>
          <a:chExt cx="0" cy="0"/>
        </a:xfrm>
      </p:grpSpPr>
      <p:sp>
        <p:nvSpPr>
          <p:cNvPr id="1116" name="Google Shape;1116;p15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Realigning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Guides can can easily be bumped and moved accidentally.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slide layout show you how to reset your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NOTE: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When working on any older deck, be sure to check and ensure that the guides in your deck are set.</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Turn on your guides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Insert a new slide the using the Guide Layout slide option.</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Do your guides align with the orange lines in the new slide?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If yes, your guides are set, if not, proceed then realign each of the lines to line up with the lines shown on this page.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Once guides are reset, delete the Guide Layout Slide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p:txBody>
      </p:sp>
      <p:sp>
        <p:nvSpPr>
          <p:cNvPr id="1117" name="Google Shape;1117;p15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What are Drawing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lines that that appear on all pages in the same spot, but don’t show up when you print or view deck in Show mode.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Think of them as internal margins for the proper alignment and consistent placement of content. Object will snap to them and they are also perfect for cropping an image to.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template has pre-made guides that delineate where your workspace is.  </a:t>
            </a:r>
            <a:b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br>
            <a:br>
              <a:rPr lang="en" sz="900" b="1" i="0" u="none" strike="noStrike" cap="none" dirty="0">
                <a:solidFill>
                  <a:schemeClr val="accent1"/>
                </a:solidFill>
                <a:latin typeface="SimHei" panose="02010609060101010101" pitchFamily="49" charset="-122"/>
                <a:ea typeface="SimHei" panose="02010609060101010101" pitchFamily="49" charset="-122"/>
                <a:cs typeface="Arial"/>
                <a:sym typeface="Arial"/>
              </a:rPr>
            </a:b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How to Turn Guides On and Off</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Windows: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ALT + F9 or Right click in blue area off workspace &gt;Grids and Guides&gt;Display Drawing Guides on Screen</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2011: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Control + Option + Command + G or </a:t>
            </a:r>
            <a:b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b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View&gt;Guides&gt;Static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2008: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Command + G or View&gt;Guides&gt;Static Guides</a:t>
            </a:r>
            <a:endParaRPr sz="1100" dirty="0">
              <a:latin typeface="SimHei" panose="02010609060101010101" pitchFamily="49" charset="-122"/>
              <a:ea typeface="SimHei" panose="02010609060101010101" pitchFamily="49" charset="-122"/>
            </a:endParaRPr>
          </a:p>
        </p:txBody>
      </p:sp>
      <p:sp>
        <p:nvSpPr>
          <p:cNvPr id="1118" name="Google Shape;1118;p15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dirty="0">
                <a:solidFill>
                  <a:schemeClr val="dk2"/>
                </a:solidFill>
                <a:latin typeface="SimHei" panose="02010609060101010101" pitchFamily="49" charset="-122"/>
                <a:ea typeface="SimHei" panose="02010609060101010101" pitchFamily="49" charset="-122"/>
                <a:cs typeface="Arial"/>
                <a:sym typeface="Arial"/>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1119" name="Google Shape;1119;p15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120" name="Google Shape;1120;p158"/>
          <p:cNvGrpSpPr/>
          <p:nvPr/>
        </p:nvGrpSpPr>
        <p:grpSpPr>
          <a:xfrm>
            <a:off x="376433" y="-3469834"/>
            <a:ext cx="8391408" cy="12891345"/>
            <a:chOff x="501778" y="-4626445"/>
            <a:chExt cx="11185561" cy="17188459"/>
          </a:xfrm>
        </p:grpSpPr>
        <p:cxnSp>
          <p:nvCxnSpPr>
            <p:cNvPr id="1121" name="Google Shape;1121;p15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2" name="Google Shape;1122;p15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3" name="Google Shape;1123;p15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124" name="Google Shape;1124;p15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125" name="Google Shape;1125;p15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126" name="Google Shape;1126;p15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127" name="Google Shape;1127;p15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128" name="Google Shape;1128;p15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cxnSp>
          <p:nvCxnSpPr>
            <p:cNvPr id="1129" name="Google Shape;1129;p15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130" name="Google Shape;1130;p15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131" name="Google Shape;1131;p15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How to Create a New Guide Line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Select a guide, hold down the Option key and drag.  This will duplicate the line</a:t>
            </a:r>
            <a:endParaRPr sz="1100" dirty="0">
              <a:latin typeface="SimHei" panose="02010609060101010101" pitchFamily="49" charset="-122"/>
              <a:ea typeface="SimHei" panose="02010609060101010101" pitchFamily="49" charset="-122"/>
            </a:endParaRPr>
          </a:p>
        </p:txBody>
      </p:sp>
      <p:sp>
        <p:nvSpPr>
          <p:cNvPr id="1132" name="Google Shape;1132;p15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141"/>
        <p:cNvGrpSpPr/>
        <p:nvPr/>
      </p:nvGrpSpPr>
      <p:grpSpPr>
        <a:xfrm>
          <a:off x="0" y="0"/>
          <a:ext cx="0" cy="0"/>
          <a:chOff x="0" y="0"/>
          <a:chExt cx="0" cy="0"/>
        </a:xfrm>
      </p:grpSpPr>
      <p:sp>
        <p:nvSpPr>
          <p:cNvPr id="1142" name="Google Shape;1142;p16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43" name="Google Shape;1143;p160"/>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44" name="Google Shape;1144;p160"/>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45" name="Google Shape;1145;p16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146"/>
        <p:cNvGrpSpPr/>
        <p:nvPr/>
      </p:nvGrpSpPr>
      <p:grpSpPr>
        <a:xfrm>
          <a:off x="0" y="0"/>
          <a:ext cx="0" cy="0"/>
          <a:chOff x="0" y="0"/>
          <a:chExt cx="0" cy="0"/>
        </a:xfrm>
      </p:grpSpPr>
      <p:pic>
        <p:nvPicPr>
          <p:cNvPr id="1147" name="Google Shape;1147;p161"/>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1148" name="Google Shape;1148;p161"/>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49" name="Google Shape;1149;p161"/>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50" name="Google Shape;1150;p161"/>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51" name="Google Shape;1151;p161"/>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152"/>
        <p:cNvGrpSpPr/>
        <p:nvPr/>
      </p:nvGrpSpPr>
      <p:grpSpPr>
        <a:xfrm>
          <a:off x="0" y="0"/>
          <a:ext cx="0" cy="0"/>
          <a:chOff x="0" y="0"/>
          <a:chExt cx="0" cy="0"/>
        </a:xfrm>
      </p:grpSpPr>
      <p:sp>
        <p:nvSpPr>
          <p:cNvPr id="1153" name="Google Shape;1153;p16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54" name="Google Shape;1154;p162"/>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1155" name="Google Shape;1155;p16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1156"/>
        <p:cNvGrpSpPr/>
        <p:nvPr/>
      </p:nvGrpSpPr>
      <p:grpSpPr>
        <a:xfrm>
          <a:off x="0" y="0"/>
          <a:ext cx="0" cy="0"/>
          <a:chOff x="0" y="0"/>
          <a:chExt cx="0" cy="0"/>
        </a:xfrm>
      </p:grpSpPr>
      <p:pic>
        <p:nvPicPr>
          <p:cNvPr id="1157" name="Google Shape;1157;p16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58" name="Google Shape;1158;p16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59" name="Google Shape;1159;p163"/>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60" name="Google Shape;1160;p163"/>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61" name="Google Shape;1161;p16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1162"/>
        <p:cNvGrpSpPr/>
        <p:nvPr/>
      </p:nvGrpSpPr>
      <p:grpSpPr>
        <a:xfrm>
          <a:off x="0" y="0"/>
          <a:ext cx="0" cy="0"/>
          <a:chOff x="0" y="0"/>
          <a:chExt cx="0" cy="0"/>
        </a:xfrm>
      </p:grpSpPr>
      <p:pic>
        <p:nvPicPr>
          <p:cNvPr id="1163" name="Google Shape;1163;p164"/>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1164" name="Google Shape;1164;p16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65" name="Google Shape;1165;p164"/>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66" name="Google Shape;1166;p164"/>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pic>
        <p:nvPicPr>
          <p:cNvPr id="1167" name="Google Shape;1167;p16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1168"/>
        <p:cNvGrpSpPr/>
        <p:nvPr/>
      </p:nvGrpSpPr>
      <p:grpSpPr>
        <a:xfrm>
          <a:off x="0" y="0"/>
          <a:ext cx="0" cy="0"/>
          <a:chOff x="0" y="0"/>
          <a:chExt cx="0" cy="0"/>
        </a:xfrm>
      </p:grpSpPr>
      <p:pic>
        <p:nvPicPr>
          <p:cNvPr id="1169" name="Google Shape;1169;p16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70" name="Google Shape;1170;p165"/>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71" name="Google Shape;1171;p165"/>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72" name="Google Shape;1172;p16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1173"/>
        <p:cNvGrpSpPr/>
        <p:nvPr/>
      </p:nvGrpSpPr>
      <p:grpSpPr>
        <a:xfrm>
          <a:off x="0" y="0"/>
          <a:ext cx="0" cy="0"/>
          <a:chOff x="0" y="0"/>
          <a:chExt cx="0" cy="0"/>
        </a:xfrm>
      </p:grpSpPr>
      <p:pic>
        <p:nvPicPr>
          <p:cNvPr id="1174" name="Google Shape;1174;p166"/>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1175" name="Google Shape;1175;p166"/>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76" name="Google Shape;1176;p166"/>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77" name="Google Shape;1177;p166"/>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78" name="Google Shape;1178;p16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1179"/>
        <p:cNvGrpSpPr/>
        <p:nvPr/>
      </p:nvGrpSpPr>
      <p:grpSpPr>
        <a:xfrm>
          <a:off x="0" y="0"/>
          <a:ext cx="0" cy="0"/>
          <a:chOff x="0" y="0"/>
          <a:chExt cx="0" cy="0"/>
        </a:xfrm>
      </p:grpSpPr>
      <p:pic>
        <p:nvPicPr>
          <p:cNvPr id="1180" name="Google Shape;1180;p167"/>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1181" name="Google Shape;1181;p167"/>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82" name="Google Shape;1182;p167"/>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83" name="Google Shape;1183;p167"/>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84" name="Google Shape;1184;p16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1185"/>
        <p:cNvGrpSpPr/>
        <p:nvPr/>
      </p:nvGrpSpPr>
      <p:grpSpPr>
        <a:xfrm>
          <a:off x="0" y="0"/>
          <a:ext cx="0" cy="0"/>
          <a:chOff x="0" y="0"/>
          <a:chExt cx="0" cy="0"/>
        </a:xfrm>
      </p:grpSpPr>
      <p:pic>
        <p:nvPicPr>
          <p:cNvPr id="1186" name="Google Shape;1186;p16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7" name="Google Shape;1187;p16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88" name="Google Shape;1188;p168"/>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89" name="Google Shape;1189;p168"/>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90" name="Google Shape;1190;p16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82"/>
        <p:cNvGrpSpPr/>
        <p:nvPr/>
      </p:nvGrpSpPr>
      <p:grpSpPr>
        <a:xfrm>
          <a:off x="0" y="0"/>
          <a:ext cx="0" cy="0"/>
          <a:chOff x="0" y="0"/>
          <a:chExt cx="0" cy="0"/>
        </a:xfrm>
      </p:grpSpPr>
      <p:pic>
        <p:nvPicPr>
          <p:cNvPr id="83" name="Google Shape;83;p14"/>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84" name="Google Shape;84;p14"/>
          <p:cNvGrpSpPr/>
          <p:nvPr/>
        </p:nvGrpSpPr>
        <p:grpSpPr>
          <a:xfrm flipH="1">
            <a:off x="7483132" y="426327"/>
            <a:ext cx="985925" cy="471225"/>
            <a:chOff x="10411287" y="2695706"/>
            <a:chExt cx="1724248" cy="824396"/>
          </a:xfrm>
        </p:grpSpPr>
        <p:sp>
          <p:nvSpPr>
            <p:cNvPr id="85" name="Google Shape;85;p14"/>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86" name="Google Shape;86;p14"/>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87" name="Google Shape;87;p14"/>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grpSp>
      <p:pic>
        <p:nvPicPr>
          <p:cNvPr id="88" name="Google Shape;88;p14"/>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1191"/>
        <p:cNvGrpSpPr/>
        <p:nvPr/>
      </p:nvGrpSpPr>
      <p:grpSpPr>
        <a:xfrm>
          <a:off x="0" y="0"/>
          <a:ext cx="0" cy="0"/>
          <a:chOff x="0" y="0"/>
          <a:chExt cx="0" cy="0"/>
        </a:xfrm>
      </p:grpSpPr>
      <p:pic>
        <p:nvPicPr>
          <p:cNvPr id="1192" name="Google Shape;1192;p16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93" name="Google Shape;1193;p16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94" name="Google Shape;1194;p169"/>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95" name="Google Shape;1195;p16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196" name="Google Shape;1196;p16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1197"/>
        <p:cNvGrpSpPr/>
        <p:nvPr/>
      </p:nvGrpSpPr>
      <p:grpSpPr>
        <a:xfrm>
          <a:off x="0" y="0"/>
          <a:ext cx="0" cy="0"/>
          <a:chOff x="0" y="0"/>
          <a:chExt cx="0" cy="0"/>
        </a:xfrm>
      </p:grpSpPr>
      <p:pic>
        <p:nvPicPr>
          <p:cNvPr id="1198" name="Google Shape;1198;p170"/>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1199" name="Google Shape;1199;p170"/>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00" name="Google Shape;1200;p170"/>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01" name="Google Shape;1201;p170"/>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02" name="Google Shape;1202;p17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1203"/>
        <p:cNvGrpSpPr/>
        <p:nvPr/>
      </p:nvGrpSpPr>
      <p:grpSpPr>
        <a:xfrm>
          <a:off x="0" y="0"/>
          <a:ext cx="0" cy="0"/>
          <a:chOff x="0" y="0"/>
          <a:chExt cx="0" cy="0"/>
        </a:xfrm>
      </p:grpSpPr>
      <p:pic>
        <p:nvPicPr>
          <p:cNvPr id="1204" name="Google Shape;1204;p171"/>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1205" name="Google Shape;1205;p171"/>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06" name="Google Shape;1206;p171"/>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07" name="Google Shape;1207;p171"/>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08" name="Google Shape;1208;p171"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1209" name="Google Shape;1209;p171"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1210"/>
        <p:cNvGrpSpPr/>
        <p:nvPr/>
      </p:nvGrpSpPr>
      <p:grpSpPr>
        <a:xfrm>
          <a:off x="0" y="0"/>
          <a:ext cx="0" cy="0"/>
          <a:chOff x="0" y="0"/>
          <a:chExt cx="0" cy="0"/>
        </a:xfrm>
      </p:grpSpPr>
      <p:pic>
        <p:nvPicPr>
          <p:cNvPr id="1211" name="Google Shape;1211;p172"/>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1212" name="Google Shape;1212;p172"/>
          <p:cNvGrpSpPr/>
          <p:nvPr/>
        </p:nvGrpSpPr>
        <p:grpSpPr>
          <a:xfrm flipH="1">
            <a:off x="7483132" y="426327"/>
            <a:ext cx="985925" cy="471225"/>
            <a:chOff x="10411287" y="2695706"/>
            <a:chExt cx="1724248" cy="824396"/>
          </a:xfrm>
        </p:grpSpPr>
        <p:sp>
          <p:nvSpPr>
            <p:cNvPr id="1213" name="Google Shape;1213;p172"/>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214" name="Google Shape;1214;p172"/>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215" name="Google Shape;1215;p172"/>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grpSp>
      <p:pic>
        <p:nvPicPr>
          <p:cNvPr id="1216" name="Google Shape;1216;p172"/>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1217"/>
        <p:cNvGrpSpPr/>
        <p:nvPr/>
      </p:nvGrpSpPr>
      <p:grpSpPr>
        <a:xfrm>
          <a:off x="0" y="0"/>
          <a:ext cx="0" cy="0"/>
          <a:chOff x="0" y="0"/>
          <a:chExt cx="0" cy="0"/>
        </a:xfrm>
      </p:grpSpPr>
      <p:pic>
        <p:nvPicPr>
          <p:cNvPr id="1218" name="Google Shape;1218;p17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19" name="Google Shape;1219;p173"/>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20" name="Google Shape;1220;p173"/>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21" name="Google Shape;1221;p173"/>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dirty="0"/>
          </a:p>
        </p:txBody>
      </p:sp>
      <p:sp>
        <p:nvSpPr>
          <p:cNvPr id="1222" name="Google Shape;1222;p173"/>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23" name="Google Shape;1223;p173"/>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1224" name="Google Shape;1224;p173"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1225"/>
        <p:cNvGrpSpPr/>
        <p:nvPr/>
      </p:nvGrpSpPr>
      <p:grpSpPr>
        <a:xfrm>
          <a:off x="0" y="0"/>
          <a:ext cx="0" cy="0"/>
          <a:chOff x="0" y="0"/>
          <a:chExt cx="0" cy="0"/>
        </a:xfrm>
      </p:grpSpPr>
      <p:pic>
        <p:nvPicPr>
          <p:cNvPr id="1226" name="Google Shape;1226;p17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27" name="Google Shape;1227;p174"/>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28" name="Google Shape;1228;p174"/>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dirty="0"/>
          </a:p>
        </p:txBody>
      </p:sp>
      <p:sp>
        <p:nvSpPr>
          <p:cNvPr id="1229" name="Google Shape;1229;p174"/>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30" name="Google Shape;1230;p174"/>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31" name="Google Shape;1231;p174"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232" name="Google Shape;1232;p174"/>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233"/>
        <p:cNvGrpSpPr/>
        <p:nvPr/>
      </p:nvGrpSpPr>
      <p:grpSpPr>
        <a:xfrm>
          <a:off x="0" y="0"/>
          <a:ext cx="0" cy="0"/>
          <a:chOff x="0" y="0"/>
          <a:chExt cx="0" cy="0"/>
        </a:xfrm>
      </p:grpSpPr>
      <p:sp>
        <p:nvSpPr>
          <p:cNvPr id="1234" name="Google Shape;1234;p17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35" name="Google Shape;1235;p175"/>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36" name="Google Shape;1236;p175"/>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37" name="Google Shape;1237;p175"/>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238"/>
        <p:cNvGrpSpPr/>
        <p:nvPr/>
      </p:nvGrpSpPr>
      <p:grpSpPr>
        <a:xfrm>
          <a:off x="0" y="0"/>
          <a:ext cx="0" cy="0"/>
          <a:chOff x="0" y="0"/>
          <a:chExt cx="0" cy="0"/>
        </a:xfrm>
      </p:grpSpPr>
      <p:sp>
        <p:nvSpPr>
          <p:cNvPr id="1239" name="Google Shape;1239;p17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40" name="Google Shape;1240;p176"/>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41" name="Google Shape;1241;p176"/>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42" name="Google Shape;1242;p176"/>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43" name="Google Shape;1243;p176"/>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244"/>
        <p:cNvGrpSpPr/>
        <p:nvPr/>
      </p:nvGrpSpPr>
      <p:grpSpPr>
        <a:xfrm>
          <a:off x="0" y="0"/>
          <a:ext cx="0" cy="0"/>
          <a:chOff x="0" y="0"/>
          <a:chExt cx="0" cy="0"/>
        </a:xfrm>
      </p:grpSpPr>
      <p:pic>
        <p:nvPicPr>
          <p:cNvPr id="1245" name="Google Shape;1245;p17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6" name="Google Shape;1246;p17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47" name="Google Shape;1247;p177"/>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48" name="Google Shape;1248;p177"/>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49" name="Google Shape;1249;p17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50"/>
        <p:cNvGrpSpPr/>
        <p:nvPr/>
      </p:nvGrpSpPr>
      <p:grpSpPr>
        <a:xfrm>
          <a:off x="0" y="0"/>
          <a:ext cx="0" cy="0"/>
          <a:chOff x="0" y="0"/>
          <a:chExt cx="0" cy="0"/>
        </a:xfrm>
      </p:grpSpPr>
      <p:pic>
        <p:nvPicPr>
          <p:cNvPr id="1251" name="Google Shape;1251;p17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2" name="Google Shape;1252;p178"/>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253" name="Google Shape;1253;p17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54" name="Google Shape;1254;p178"/>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55" name="Google Shape;1255;p178"/>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56" name="Google Shape;1256;p17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89"/>
        <p:cNvGrpSpPr/>
        <p:nvPr/>
      </p:nvGrpSpPr>
      <p:grpSpPr>
        <a:xfrm>
          <a:off x="0" y="0"/>
          <a:ext cx="0" cy="0"/>
          <a:chOff x="0" y="0"/>
          <a:chExt cx="0" cy="0"/>
        </a:xfrm>
      </p:grpSpPr>
      <p:pic>
        <p:nvPicPr>
          <p:cNvPr id="90" name="Google Shape;90;p1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1" name="Google Shape;91;p15"/>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92" name="Google Shape;92;p15"/>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3" name="Google Shape;93;p15"/>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dirty="0"/>
          </a:p>
        </p:txBody>
      </p:sp>
      <p:sp>
        <p:nvSpPr>
          <p:cNvPr id="94" name="Google Shape;94;p15"/>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5" name="Google Shape;95;p15"/>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96" name="Google Shape;96;p15"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57"/>
        <p:cNvGrpSpPr/>
        <p:nvPr/>
      </p:nvGrpSpPr>
      <p:grpSpPr>
        <a:xfrm>
          <a:off x="0" y="0"/>
          <a:ext cx="0" cy="0"/>
          <a:chOff x="0" y="0"/>
          <a:chExt cx="0" cy="0"/>
        </a:xfrm>
      </p:grpSpPr>
      <p:pic>
        <p:nvPicPr>
          <p:cNvPr id="1258" name="Google Shape;1258;p17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9" name="Google Shape;1259;p17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60" name="Google Shape;1260;p179"/>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61" name="Google Shape;1261;p179"/>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62" name="Google Shape;1262;p17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263"/>
        <p:cNvGrpSpPr/>
        <p:nvPr/>
      </p:nvGrpSpPr>
      <p:grpSpPr>
        <a:xfrm>
          <a:off x="0" y="0"/>
          <a:ext cx="0" cy="0"/>
          <a:chOff x="0" y="0"/>
          <a:chExt cx="0" cy="0"/>
        </a:xfrm>
      </p:grpSpPr>
      <p:pic>
        <p:nvPicPr>
          <p:cNvPr id="1264" name="Google Shape;1264;p18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65" name="Google Shape;1265;p18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66" name="Google Shape;1266;p180"/>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67" name="Google Shape;1267;p18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68" name="Google Shape;1268;p18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269"/>
        <p:cNvGrpSpPr/>
        <p:nvPr/>
      </p:nvGrpSpPr>
      <p:grpSpPr>
        <a:xfrm>
          <a:off x="0" y="0"/>
          <a:ext cx="0" cy="0"/>
          <a:chOff x="0" y="0"/>
          <a:chExt cx="0" cy="0"/>
        </a:xfrm>
      </p:grpSpPr>
      <p:pic>
        <p:nvPicPr>
          <p:cNvPr id="1270" name="Google Shape;1270;p181"/>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271" name="Google Shape;1271;p181"/>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72" name="Google Shape;1272;p181"/>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73" name="Google Shape;1273;p18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274" name="Google Shape;1274;p18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275"/>
        <p:cNvGrpSpPr/>
        <p:nvPr/>
      </p:nvGrpSpPr>
      <p:grpSpPr>
        <a:xfrm>
          <a:off x="0" y="0"/>
          <a:ext cx="0" cy="0"/>
          <a:chOff x="0" y="0"/>
          <a:chExt cx="0" cy="0"/>
        </a:xfrm>
      </p:grpSpPr>
      <p:pic>
        <p:nvPicPr>
          <p:cNvPr id="1276" name="Google Shape;1276;p18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77" name="Google Shape;1277;p182"/>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78" name="Google Shape;1278;p182"/>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79" name="Google Shape;1279;p18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280" name="Google Shape;1280;p18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281"/>
        <p:cNvGrpSpPr/>
        <p:nvPr/>
      </p:nvGrpSpPr>
      <p:grpSpPr>
        <a:xfrm>
          <a:off x="0" y="0"/>
          <a:ext cx="0" cy="0"/>
          <a:chOff x="0" y="0"/>
          <a:chExt cx="0" cy="0"/>
        </a:xfrm>
      </p:grpSpPr>
      <p:pic>
        <p:nvPicPr>
          <p:cNvPr id="1282" name="Google Shape;1282;p18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83" name="Google Shape;1283;p183"/>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84" name="Google Shape;1284;p183"/>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85" name="Google Shape;1285;p18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286" name="Google Shape;1286;p18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287" name="Google Shape;1287;p183"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288" name="Google Shape;1288;p183"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289" name="Google Shape;1289;p183"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290"/>
        <p:cNvGrpSpPr/>
        <p:nvPr/>
      </p:nvGrpSpPr>
      <p:grpSpPr>
        <a:xfrm>
          <a:off x="0" y="0"/>
          <a:ext cx="0" cy="0"/>
          <a:chOff x="0" y="0"/>
          <a:chExt cx="0" cy="0"/>
        </a:xfrm>
      </p:grpSpPr>
      <p:pic>
        <p:nvPicPr>
          <p:cNvPr id="1291" name="Google Shape;1291;p184"/>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292" name="Google Shape;1292;p184"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293" name="Google Shape;1293;p184"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294" name="Google Shape;1294;p184"/>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95" name="Google Shape;1295;p184"/>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96" name="Google Shape;1296;p18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297" name="Google Shape;1297;p184"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298"/>
        <p:cNvGrpSpPr/>
        <p:nvPr/>
      </p:nvGrpSpPr>
      <p:grpSpPr>
        <a:xfrm>
          <a:off x="0" y="0"/>
          <a:ext cx="0" cy="0"/>
          <a:chOff x="0" y="0"/>
          <a:chExt cx="0" cy="0"/>
        </a:xfrm>
      </p:grpSpPr>
      <p:pic>
        <p:nvPicPr>
          <p:cNvPr id="1299" name="Google Shape;1299;p185"/>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300" name="Google Shape;1300;p185"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301" name="Google Shape;1301;p185"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302" name="Google Shape;1302;p18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03" name="Google Shape;1303;p18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04" name="Google Shape;1304;p18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305" name="Google Shape;1305;p185"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306"/>
        <p:cNvGrpSpPr/>
        <p:nvPr/>
      </p:nvGrpSpPr>
      <p:grpSpPr>
        <a:xfrm>
          <a:off x="0" y="0"/>
          <a:ext cx="0" cy="0"/>
          <a:chOff x="0" y="0"/>
          <a:chExt cx="0" cy="0"/>
        </a:xfrm>
      </p:grpSpPr>
      <p:pic>
        <p:nvPicPr>
          <p:cNvPr id="1307" name="Google Shape;1307;p18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08" name="Google Shape;1308;p186"/>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09" name="Google Shape;1309;p186"/>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310" name="Google Shape;1310;p18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311"/>
        <p:cNvGrpSpPr/>
        <p:nvPr/>
      </p:nvGrpSpPr>
      <p:grpSpPr>
        <a:xfrm>
          <a:off x="0" y="0"/>
          <a:ext cx="0" cy="0"/>
          <a:chOff x="0" y="0"/>
          <a:chExt cx="0" cy="0"/>
        </a:xfrm>
      </p:grpSpPr>
      <p:pic>
        <p:nvPicPr>
          <p:cNvPr id="1312" name="Google Shape;1312;p18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3" name="Google Shape;1313;p187"/>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14" name="Google Shape;1314;p187"/>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315" name="Google Shape;1315;p187"/>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316" name="Google Shape;1316;p18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317"/>
        <p:cNvGrpSpPr/>
        <p:nvPr/>
      </p:nvGrpSpPr>
      <p:grpSpPr>
        <a:xfrm>
          <a:off x="0" y="0"/>
          <a:ext cx="0" cy="0"/>
          <a:chOff x="0" y="0"/>
          <a:chExt cx="0" cy="0"/>
        </a:xfrm>
      </p:grpSpPr>
      <p:pic>
        <p:nvPicPr>
          <p:cNvPr id="1318" name="Google Shape;1318;p18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9" name="Google Shape;1319;p188"/>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20" name="Google Shape;1320;p188"/>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321" name="Google Shape;1321;p18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322" name="Google Shape;1322;p188"/>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97"/>
        <p:cNvGrpSpPr/>
        <p:nvPr/>
      </p:nvGrpSpPr>
      <p:grpSpPr>
        <a:xfrm>
          <a:off x="0" y="0"/>
          <a:ext cx="0" cy="0"/>
          <a:chOff x="0" y="0"/>
          <a:chExt cx="0" cy="0"/>
        </a:xfrm>
      </p:grpSpPr>
      <p:pic>
        <p:nvPicPr>
          <p:cNvPr id="98" name="Google Shape;98;p1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9" name="Google Shape;99;p16"/>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0" name="Google Shape;100;p16"/>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dirty="0"/>
          </a:p>
        </p:txBody>
      </p:sp>
      <p:sp>
        <p:nvSpPr>
          <p:cNvPr id="101" name="Google Shape;101;p16"/>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2" name="Google Shape;102;p16"/>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03" name="Google Shape;103;p16"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04" name="Google Shape;104;p16"/>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323"/>
        <p:cNvGrpSpPr/>
        <p:nvPr/>
      </p:nvGrpSpPr>
      <p:grpSpPr>
        <a:xfrm>
          <a:off x="0" y="0"/>
          <a:ext cx="0" cy="0"/>
          <a:chOff x="0" y="0"/>
          <a:chExt cx="0" cy="0"/>
        </a:xfrm>
      </p:grpSpPr>
      <p:pic>
        <p:nvPicPr>
          <p:cNvPr id="1324" name="Google Shape;1324;p18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25" name="Google Shape;1325;p189"/>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26" name="Google Shape;1326;p189"/>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dirty="0"/>
          </a:p>
        </p:txBody>
      </p:sp>
      <p:sp>
        <p:nvSpPr>
          <p:cNvPr id="1327" name="Google Shape;1327;p189"/>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328"/>
        <p:cNvGrpSpPr/>
        <p:nvPr/>
      </p:nvGrpSpPr>
      <p:grpSpPr>
        <a:xfrm>
          <a:off x="0" y="0"/>
          <a:ext cx="0" cy="0"/>
          <a:chOff x="0" y="0"/>
          <a:chExt cx="0" cy="0"/>
        </a:xfrm>
      </p:grpSpPr>
      <p:pic>
        <p:nvPicPr>
          <p:cNvPr id="1329" name="Google Shape;1329;p190"/>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330" name="Google Shape;1330;p190"/>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1" name="Google Shape;1331;p190"/>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2" name="Google Shape;1332;p190"/>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3" name="Google Shape;1333;p190"/>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4" name="Google Shape;1334;p190"/>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5" name="Google Shape;1335;p190"/>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6" name="Google Shape;1336;p190"/>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7" name="Google Shape;1337;p190"/>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8" name="Google Shape;1338;p190"/>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9" name="Google Shape;1339;p190"/>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40" name="Google Shape;1340;p190"/>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41" name="Google Shape;1341;p190"/>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42" name="Google Shape;1342;p190"/>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43" name="Google Shape;1343;p190"/>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44" name="Google Shape;1344;p190"/>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45" name="Google Shape;1345;p190"/>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346" name="Google Shape;1346;p19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1347"/>
        <p:cNvGrpSpPr/>
        <p:nvPr/>
      </p:nvGrpSpPr>
      <p:grpSpPr>
        <a:xfrm>
          <a:off x="0" y="0"/>
          <a:ext cx="0" cy="0"/>
          <a:chOff x="0" y="0"/>
          <a:chExt cx="0" cy="0"/>
        </a:xfrm>
      </p:grpSpPr>
      <p:sp>
        <p:nvSpPr>
          <p:cNvPr id="1348" name="Google Shape;1348;p191"/>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49" name="Google Shape;1349;p191"/>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50" name="Google Shape;1350;p191"/>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51" name="Google Shape;1351;p191"/>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52" name="Google Shape;1352;p191"/>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cxnSp>
        <p:nvCxnSpPr>
          <p:cNvPr id="1353" name="Google Shape;1353;p191"/>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1354"/>
        <p:cNvGrpSpPr/>
        <p:nvPr/>
      </p:nvGrpSpPr>
      <p:grpSpPr>
        <a:xfrm>
          <a:off x="0" y="0"/>
          <a:ext cx="0" cy="0"/>
          <a:chOff x="0" y="0"/>
          <a:chExt cx="0" cy="0"/>
        </a:xfrm>
      </p:grpSpPr>
      <p:sp>
        <p:nvSpPr>
          <p:cNvPr id="1355" name="Google Shape;1355;p19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56" name="Google Shape;1356;p192"/>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57" name="Google Shape;1357;p192"/>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58" name="Google Shape;1358;p19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59" name="Google Shape;1359;p19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cxnSp>
        <p:nvCxnSpPr>
          <p:cNvPr id="1360" name="Google Shape;1360;p192"/>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1361"/>
        <p:cNvGrpSpPr/>
        <p:nvPr/>
      </p:nvGrpSpPr>
      <p:grpSpPr>
        <a:xfrm>
          <a:off x="0" y="0"/>
          <a:ext cx="0" cy="0"/>
          <a:chOff x="0" y="0"/>
          <a:chExt cx="0" cy="0"/>
        </a:xfrm>
      </p:grpSpPr>
      <p:sp>
        <p:nvSpPr>
          <p:cNvPr id="1362" name="Google Shape;1362;p19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63" name="Google Shape;1363;p193"/>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64" name="Google Shape;1364;p193"/>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65" name="Google Shape;1365;p193"/>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66" name="Google Shape;1366;p193"/>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1367"/>
        <p:cNvGrpSpPr/>
        <p:nvPr/>
      </p:nvGrpSpPr>
      <p:grpSpPr>
        <a:xfrm>
          <a:off x="0" y="0"/>
          <a:ext cx="0" cy="0"/>
          <a:chOff x="0" y="0"/>
          <a:chExt cx="0" cy="0"/>
        </a:xfrm>
      </p:grpSpPr>
      <p:sp>
        <p:nvSpPr>
          <p:cNvPr id="1368" name="Google Shape;1368;p19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69" name="Google Shape;1369;p194"/>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70" name="Google Shape;1370;p194"/>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71" name="Google Shape;1371;p194"/>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72" name="Google Shape;1372;p19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73" name="Google Shape;1373;p19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1374"/>
        <p:cNvGrpSpPr/>
        <p:nvPr/>
      </p:nvGrpSpPr>
      <p:grpSpPr>
        <a:xfrm>
          <a:off x="0" y="0"/>
          <a:ext cx="0" cy="0"/>
          <a:chOff x="0" y="0"/>
          <a:chExt cx="0" cy="0"/>
        </a:xfrm>
      </p:grpSpPr>
      <p:sp>
        <p:nvSpPr>
          <p:cNvPr id="1375" name="Google Shape;1375;p195"/>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376" name="Google Shape;1376;p19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377" name="Google Shape;1377;p19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378" name="Google Shape;1378;p195"/>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79" name="Google Shape;1379;p19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80" name="Google Shape;1380;p19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81" name="Google Shape;1381;p19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382" name="Google Shape;1382;p19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83" name="Google Shape;1383;p19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84" name="Google Shape;1384;p19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85" name="Google Shape;1385;p19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86" name="Google Shape;1386;p19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387" name="Google Shape;1387;p19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1388"/>
        <p:cNvGrpSpPr/>
        <p:nvPr/>
      </p:nvGrpSpPr>
      <p:grpSpPr>
        <a:xfrm>
          <a:off x="0" y="0"/>
          <a:ext cx="0" cy="0"/>
          <a:chOff x="0" y="0"/>
          <a:chExt cx="0" cy="0"/>
        </a:xfrm>
      </p:grpSpPr>
      <p:sp>
        <p:nvSpPr>
          <p:cNvPr id="1389" name="Google Shape;1389;p19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390" name="Google Shape;1390;p19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391" name="Google Shape;1391;p19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392" name="Google Shape;1392;p19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93" name="Google Shape;1393;p19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94" name="Google Shape;1394;p19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95" name="Google Shape;1395;p19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96" name="Google Shape;1396;p19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97" name="Google Shape;1397;p19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98" name="Google Shape;1398;p19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399" name="Google Shape;1399;p19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400" name="Google Shape;1400;p19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1401"/>
        <p:cNvGrpSpPr/>
        <p:nvPr/>
      </p:nvGrpSpPr>
      <p:grpSpPr>
        <a:xfrm>
          <a:off x="0" y="0"/>
          <a:ext cx="0" cy="0"/>
          <a:chOff x="0" y="0"/>
          <a:chExt cx="0" cy="0"/>
        </a:xfrm>
      </p:grpSpPr>
      <p:sp>
        <p:nvSpPr>
          <p:cNvPr id="1402" name="Google Shape;1402;p19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403" name="Google Shape;1403;p19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404" name="Google Shape;1404;p19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405" name="Google Shape;1405;p197"/>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406" name="Google Shape;1406;p19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07" name="Google Shape;1407;p19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08" name="Google Shape;1408;p19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09" name="Google Shape;1409;p19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10" name="Google Shape;1410;p19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411" name="Google Shape;1411;p19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12" name="Google Shape;1412;p19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13" name="Google Shape;1413;p19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414" name="Google Shape;1414;p19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1415"/>
        <p:cNvGrpSpPr/>
        <p:nvPr/>
      </p:nvGrpSpPr>
      <p:grpSpPr>
        <a:xfrm>
          <a:off x="0" y="0"/>
          <a:ext cx="0" cy="0"/>
          <a:chOff x="0" y="0"/>
          <a:chExt cx="0" cy="0"/>
        </a:xfrm>
      </p:grpSpPr>
      <p:sp>
        <p:nvSpPr>
          <p:cNvPr id="1416" name="Google Shape;1416;p19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Realigning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Guides can can easily be bumped and moved accidentally.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slide layout show you how to reset your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NOTE: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When working on any older deck, be sure to check and ensure that the guides in your deck are set.</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Turn on your guides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Insert a new slide the using the Guide Layout slide option.</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Do your guides align with the orange lines in the new slide?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If yes, your guides are set, if not, proceed then realign each of the lines to line up with the lines shown on this page.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Once guides are reset, delete the Guide Layout Slide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p:txBody>
      </p:sp>
      <p:sp>
        <p:nvSpPr>
          <p:cNvPr id="1417" name="Google Shape;1417;p19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What are Drawing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lines that that appear on all pages in the same spot, but don’t show up when you print or view deck in Show mode.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Think of them as internal margins for the proper alignment and consistent placement of content. Object will snap to them and they are also perfect for cropping an image to.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template has pre-made guides that delineate where your workspace is.  </a:t>
            </a:r>
            <a:b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br>
            <a:br>
              <a:rPr lang="en" sz="900" b="1" i="0" u="none" strike="noStrike" cap="none" dirty="0">
                <a:solidFill>
                  <a:schemeClr val="accent1"/>
                </a:solidFill>
                <a:latin typeface="SimHei" panose="02010609060101010101" pitchFamily="49" charset="-122"/>
                <a:ea typeface="SimHei" panose="02010609060101010101" pitchFamily="49" charset="-122"/>
                <a:cs typeface="Arial"/>
                <a:sym typeface="Arial"/>
              </a:rPr>
            </a:b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How to Turn Guides On and Off</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Windows: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ALT + F9 or Right click in blue area off workspace &gt;Grids and Guides&gt;Display Drawing Guides on Screen</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2011: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Control + Option + Command + G or </a:t>
            </a:r>
            <a:b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b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View&gt;Guides&gt;Static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2008: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Command + G or View&gt;Guides&gt;Static Guides</a:t>
            </a:r>
            <a:endParaRPr sz="1100" dirty="0">
              <a:latin typeface="SimHei" panose="02010609060101010101" pitchFamily="49" charset="-122"/>
              <a:ea typeface="SimHei" panose="02010609060101010101" pitchFamily="49" charset="-122"/>
            </a:endParaRPr>
          </a:p>
        </p:txBody>
      </p:sp>
      <p:sp>
        <p:nvSpPr>
          <p:cNvPr id="1418" name="Google Shape;1418;p19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dirty="0">
                <a:solidFill>
                  <a:schemeClr val="dk2"/>
                </a:solidFill>
                <a:latin typeface="SimHei" panose="02010609060101010101" pitchFamily="49" charset="-122"/>
                <a:ea typeface="SimHei" panose="02010609060101010101" pitchFamily="49" charset="-122"/>
                <a:cs typeface="Arial"/>
                <a:sym typeface="Arial"/>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1419" name="Google Shape;1419;p19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420" name="Google Shape;1420;p198"/>
          <p:cNvGrpSpPr/>
          <p:nvPr/>
        </p:nvGrpSpPr>
        <p:grpSpPr>
          <a:xfrm>
            <a:off x="376433" y="-3469834"/>
            <a:ext cx="8391408" cy="12891345"/>
            <a:chOff x="501778" y="-4626445"/>
            <a:chExt cx="11185561" cy="17188459"/>
          </a:xfrm>
        </p:grpSpPr>
        <p:cxnSp>
          <p:nvCxnSpPr>
            <p:cNvPr id="1421" name="Google Shape;1421;p19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2" name="Google Shape;1422;p19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3" name="Google Shape;1423;p19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424" name="Google Shape;1424;p19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425" name="Google Shape;1425;p19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426" name="Google Shape;1426;p19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427" name="Google Shape;1427;p19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428" name="Google Shape;1428;p19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cxnSp>
          <p:nvCxnSpPr>
            <p:cNvPr id="1429" name="Google Shape;1429;p19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430" name="Google Shape;1430;p19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431" name="Google Shape;1431;p19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How to Create a New Guide Line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Select a guide, hold down the Option key and drag.  This will duplicate the line</a:t>
            </a:r>
            <a:endParaRPr sz="1100" dirty="0">
              <a:latin typeface="SimHei" panose="02010609060101010101" pitchFamily="49" charset="-122"/>
              <a:ea typeface="SimHei" panose="02010609060101010101" pitchFamily="49" charset="-122"/>
            </a:endParaRPr>
          </a:p>
        </p:txBody>
      </p:sp>
      <p:sp>
        <p:nvSpPr>
          <p:cNvPr id="1432" name="Google Shape;1432;p19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433" name="Google Shape;1433;p198"/>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7" name="Google Shape;107;p17"/>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8" name="Google Shape;108;p17"/>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09" name="Google Shape;109;p17"/>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1434"/>
        <p:cNvGrpSpPr/>
        <p:nvPr/>
      </p:nvGrpSpPr>
      <p:grpSpPr>
        <a:xfrm>
          <a:off x="0" y="0"/>
          <a:ext cx="0" cy="0"/>
          <a:chOff x="0" y="0"/>
          <a:chExt cx="0" cy="0"/>
        </a:xfrm>
      </p:grpSpPr>
      <p:sp>
        <p:nvSpPr>
          <p:cNvPr id="1435" name="Google Shape;1435;p199"/>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dirty="0"/>
          </a:p>
        </p:txBody>
      </p:sp>
      <p:sp>
        <p:nvSpPr>
          <p:cNvPr id="1436" name="Google Shape;1436;p199"/>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37" name="Google Shape;1437;p199"/>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1438"/>
        <p:cNvGrpSpPr/>
        <p:nvPr/>
      </p:nvGrpSpPr>
      <p:grpSpPr>
        <a:xfrm>
          <a:off x="0" y="0"/>
          <a:ext cx="0" cy="0"/>
          <a:chOff x="0" y="0"/>
          <a:chExt cx="0" cy="0"/>
        </a:xfrm>
      </p:grpSpPr>
      <p:sp>
        <p:nvSpPr>
          <p:cNvPr id="1439" name="Google Shape;1439;p200"/>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1440" name="Google Shape;1440;p200"/>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1441"/>
        <p:cNvGrpSpPr/>
        <p:nvPr/>
      </p:nvGrpSpPr>
      <p:grpSpPr>
        <a:xfrm>
          <a:off x="0" y="0"/>
          <a:ext cx="0" cy="0"/>
          <a:chOff x="0" y="0"/>
          <a:chExt cx="0" cy="0"/>
        </a:xfrm>
      </p:grpSpPr>
      <p:sp>
        <p:nvSpPr>
          <p:cNvPr id="1442" name="Google Shape;1442;p201"/>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1443" name="Google Shape;1443;p201"/>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1444"/>
        <p:cNvGrpSpPr/>
        <p:nvPr/>
      </p:nvGrpSpPr>
      <p:grpSpPr>
        <a:xfrm>
          <a:off x="0" y="0"/>
          <a:ext cx="0" cy="0"/>
          <a:chOff x="0" y="0"/>
          <a:chExt cx="0" cy="0"/>
        </a:xfrm>
      </p:grpSpPr>
      <p:pic>
        <p:nvPicPr>
          <p:cNvPr id="1445" name="Google Shape;1445;p202"/>
          <p:cNvPicPr preferRelativeResize="0"/>
          <p:nvPr/>
        </p:nvPicPr>
        <p:blipFill/>
        <p:spPr>
          <a:xfrm>
            <a:off x="1191" y="1193"/>
            <a:ext cx="1200" cy="1200"/>
          </a:xfrm>
          <a:prstGeom prst="rect">
            <a:avLst/>
          </a:prstGeom>
          <a:solidFill>
            <a:srgbClr val="FFFFFF"/>
          </a:solidFill>
          <a:ln>
            <a:noFill/>
          </a:ln>
        </p:spPr>
      </p:pic>
      <p:sp>
        <p:nvSpPr>
          <p:cNvPr id="1446" name="Google Shape;1446;p202"/>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fld id="{00000000-1234-1234-1234-123412341234}" type="slidenum">
              <a:rPr lang="en" smtClean="0"/>
              <a:pPr/>
              <a:t>‹#›</a:t>
            </a:fld>
            <a:endParaRPr lang="en" dirty="0"/>
          </a:p>
        </p:txBody>
      </p:sp>
      <p:sp>
        <p:nvSpPr>
          <p:cNvPr id="1447" name="Google Shape;1447;p202"/>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lang="en-IE" dirty="0"/>
          </a:p>
        </p:txBody>
      </p:sp>
      <p:sp>
        <p:nvSpPr>
          <p:cNvPr id="1448" name="Google Shape;1448;p202"/>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SimHei" panose="02010609060101010101" pitchFamily="49" charset="-122"/>
                <a:ea typeface="SimHei" panose="02010609060101010101" pitchFamily="49" charset="-122"/>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1449" name="Google Shape;1449;p202"/>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0"/>
        <p:cNvGrpSpPr/>
        <p:nvPr/>
      </p:nvGrpSpPr>
      <p:grpSpPr>
        <a:xfrm>
          <a:off x="0" y="0"/>
          <a:ext cx="0" cy="0"/>
          <a:chOff x="0" y="0"/>
          <a:chExt cx="0" cy="0"/>
        </a:xfrm>
      </p:grpSpPr>
      <p:sp>
        <p:nvSpPr>
          <p:cNvPr id="1451" name="Google Shape;1451;p203"/>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SimHei" panose="02010609060101010101" pitchFamily="49" charset="-122"/>
                <a:ea typeface="SimHei" panose="02010609060101010101" pitchFamily="49" charset="-122"/>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1452" name="Google Shape;1452;p203"/>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lang="en-IE" dirty="0"/>
          </a:p>
        </p:txBody>
      </p:sp>
      <p:sp>
        <p:nvSpPr>
          <p:cNvPr id="1453" name="Google Shape;1453;p203"/>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SimHei" panose="02010609060101010101" pitchFamily="49" charset="-122"/>
                <a:ea typeface="SimHei" panose="02010609060101010101" pitchFamily="49" charset="-122"/>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fld id="{00000000-1234-1234-1234-123412341234}" type="slidenum">
              <a:rPr lang="en" smtClean="0"/>
              <a:pPr/>
              <a:t>‹#›</a:t>
            </a:fld>
            <a:endParaRPr lang="en" dirty="0"/>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1454"/>
        <p:cNvGrpSpPr/>
        <p:nvPr/>
      </p:nvGrpSpPr>
      <p:grpSpPr>
        <a:xfrm>
          <a:off x="0" y="0"/>
          <a:ext cx="0" cy="0"/>
          <a:chOff x="0" y="0"/>
          <a:chExt cx="0" cy="0"/>
        </a:xfrm>
      </p:grpSpPr>
      <p:sp>
        <p:nvSpPr>
          <p:cNvPr id="1455" name="Google Shape;1455;p204"/>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1459"/>
        <p:cNvGrpSpPr/>
        <p:nvPr/>
      </p:nvGrpSpPr>
      <p:grpSpPr>
        <a:xfrm>
          <a:off x="0" y="0"/>
          <a:ext cx="0" cy="0"/>
          <a:chOff x="0" y="0"/>
          <a:chExt cx="0" cy="0"/>
        </a:xfrm>
      </p:grpSpPr>
      <p:sp>
        <p:nvSpPr>
          <p:cNvPr id="1460" name="Google Shape;1460;p206"/>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461" name="Google Shape;1461;p206"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
        <p:nvSpPr>
          <p:cNvPr id="1462" name="Google Shape;1462;p206"/>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1463"/>
        <p:cNvGrpSpPr/>
        <p:nvPr/>
      </p:nvGrpSpPr>
      <p:grpSpPr>
        <a:xfrm>
          <a:off x="0" y="0"/>
          <a:ext cx="0" cy="0"/>
          <a:chOff x="0" y="0"/>
          <a:chExt cx="0" cy="0"/>
        </a:xfrm>
      </p:grpSpPr>
      <p:sp>
        <p:nvSpPr>
          <p:cNvPr id="1464" name="Google Shape;1464;p207"/>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465" name="Google Shape;1465;p207"/>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1466" name="Google Shape;1466;p20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1467" name="Google Shape;1467;p207" descr="pasted-image.pdf"/>
          <p:cNvPicPr preferRelativeResize="0"/>
          <p:nvPr/>
        </p:nvPicPr>
        <p:blipFill rotWithShape="1">
          <a:blip r:embed="rId3">
            <a:alphaModFix/>
          </a:blip>
          <a:srcRect/>
          <a:stretch/>
        </p:blipFill>
        <p:spPr>
          <a:xfrm>
            <a:off x="518325" y="441225"/>
            <a:ext cx="735350" cy="515450"/>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1468"/>
        <p:cNvGrpSpPr/>
        <p:nvPr/>
      </p:nvGrpSpPr>
      <p:grpSpPr>
        <a:xfrm>
          <a:off x="0" y="0"/>
          <a:ext cx="0" cy="0"/>
          <a:chOff x="0" y="0"/>
          <a:chExt cx="0" cy="0"/>
        </a:xfrm>
      </p:grpSpPr>
      <p:sp>
        <p:nvSpPr>
          <p:cNvPr id="1469" name="Google Shape;1469;p208"/>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470" name="Google Shape;1470;p208"/>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1" name="Google Shape;1471;p208"/>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1472" name="Google Shape;1472;p20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1473"/>
        <p:cNvGrpSpPr/>
        <p:nvPr/>
      </p:nvGrpSpPr>
      <p:grpSpPr>
        <a:xfrm>
          <a:off x="0" y="0"/>
          <a:ext cx="0" cy="0"/>
          <a:chOff x="0" y="0"/>
          <a:chExt cx="0" cy="0"/>
        </a:xfrm>
      </p:grpSpPr>
      <p:sp>
        <p:nvSpPr>
          <p:cNvPr id="1474" name="Google Shape;1474;p20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475" name="Google Shape;1475;p209"/>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6" name="Google Shape;1476;p209"/>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1477" name="Google Shape;1477;p20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10"/>
        <p:cNvGrpSpPr/>
        <p:nvPr/>
      </p:nvGrpSpPr>
      <p:grpSpPr>
        <a:xfrm>
          <a:off x="0" y="0"/>
          <a:ext cx="0" cy="0"/>
          <a:chOff x="0" y="0"/>
          <a:chExt cx="0" cy="0"/>
        </a:xfrm>
      </p:grpSpPr>
      <p:sp>
        <p:nvSpPr>
          <p:cNvPr id="111" name="Google Shape;111;p1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2" name="Google Shape;112;p1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3" name="Google Shape;113;p1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4" name="Google Shape;114;p1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15" name="Google Shape;115;p1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1478"/>
        <p:cNvGrpSpPr/>
        <p:nvPr/>
      </p:nvGrpSpPr>
      <p:grpSpPr>
        <a:xfrm>
          <a:off x="0" y="0"/>
          <a:ext cx="0" cy="0"/>
          <a:chOff x="0" y="0"/>
          <a:chExt cx="0" cy="0"/>
        </a:xfrm>
      </p:grpSpPr>
      <p:sp>
        <p:nvSpPr>
          <p:cNvPr id="1479" name="Google Shape;1479;p21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480" name="Google Shape;1480;p210"/>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1481"/>
        <p:cNvGrpSpPr/>
        <p:nvPr/>
      </p:nvGrpSpPr>
      <p:grpSpPr>
        <a:xfrm>
          <a:off x="0" y="0"/>
          <a:ext cx="0" cy="0"/>
          <a:chOff x="0" y="0"/>
          <a:chExt cx="0" cy="0"/>
        </a:xfrm>
      </p:grpSpPr>
      <p:pic>
        <p:nvPicPr>
          <p:cNvPr id="1482" name="Google Shape;1482;p211"/>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3" name="Google Shape;1483;p2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1484"/>
        <p:cNvGrpSpPr/>
        <p:nvPr/>
      </p:nvGrpSpPr>
      <p:grpSpPr>
        <a:xfrm>
          <a:off x="0" y="0"/>
          <a:ext cx="0" cy="0"/>
          <a:chOff x="0" y="0"/>
          <a:chExt cx="0" cy="0"/>
        </a:xfrm>
      </p:grpSpPr>
      <p:pic>
        <p:nvPicPr>
          <p:cNvPr id="1485" name="Google Shape;1485;p212"/>
          <p:cNvPicPr preferRelativeResize="0"/>
          <p:nvPr/>
        </p:nvPicPr>
        <p:blipFill rotWithShape="1">
          <a:blip r:embed="rId2">
            <a:alphaModFix/>
          </a:blip>
          <a:srcRect/>
          <a:stretch/>
        </p:blipFill>
        <p:spPr>
          <a:xfrm>
            <a:off x="0" y="1368"/>
            <a:ext cx="9141615" cy="5142158"/>
          </a:xfrm>
          <a:prstGeom prst="rect">
            <a:avLst/>
          </a:prstGeom>
          <a:noFill/>
          <a:ln>
            <a:noFill/>
          </a:ln>
        </p:spPr>
      </p:pic>
      <p:pic>
        <p:nvPicPr>
          <p:cNvPr id="1486" name="Google Shape;1486;p2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1487"/>
        <p:cNvGrpSpPr/>
        <p:nvPr/>
      </p:nvGrpSpPr>
      <p:grpSpPr>
        <a:xfrm>
          <a:off x="0" y="0"/>
          <a:ext cx="0" cy="0"/>
          <a:chOff x="0" y="0"/>
          <a:chExt cx="0" cy="0"/>
        </a:xfrm>
      </p:grpSpPr>
      <p:pic>
        <p:nvPicPr>
          <p:cNvPr id="1488" name="Google Shape;1488;p213"/>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9" name="Google Shape;1489;p21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1490"/>
        <p:cNvGrpSpPr/>
        <p:nvPr/>
      </p:nvGrpSpPr>
      <p:grpSpPr>
        <a:xfrm>
          <a:off x="0" y="0"/>
          <a:ext cx="0" cy="0"/>
          <a:chOff x="0" y="0"/>
          <a:chExt cx="0" cy="0"/>
        </a:xfrm>
      </p:grpSpPr>
      <p:pic>
        <p:nvPicPr>
          <p:cNvPr id="1491" name="Google Shape;1491;p214"/>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2" name="Google Shape;1492;p21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1493"/>
        <p:cNvGrpSpPr/>
        <p:nvPr/>
      </p:nvGrpSpPr>
      <p:grpSpPr>
        <a:xfrm>
          <a:off x="0" y="0"/>
          <a:ext cx="0" cy="0"/>
          <a:chOff x="0" y="0"/>
          <a:chExt cx="0" cy="0"/>
        </a:xfrm>
      </p:grpSpPr>
      <p:pic>
        <p:nvPicPr>
          <p:cNvPr id="1494" name="Google Shape;1494;p215"/>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495" name="Google Shape;1495;p21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496"/>
        <p:cNvGrpSpPr/>
        <p:nvPr/>
      </p:nvGrpSpPr>
      <p:grpSpPr>
        <a:xfrm>
          <a:off x="0" y="0"/>
          <a:ext cx="0" cy="0"/>
          <a:chOff x="0" y="0"/>
          <a:chExt cx="0" cy="0"/>
        </a:xfrm>
      </p:grpSpPr>
      <p:pic>
        <p:nvPicPr>
          <p:cNvPr id="1497" name="Google Shape;1497;p216"/>
          <p:cNvPicPr preferRelativeResize="0"/>
          <p:nvPr/>
        </p:nvPicPr>
        <p:blipFill rotWithShape="1">
          <a:blip r:embed="rId2">
            <a:alphaModFix/>
          </a:blip>
          <a:srcRect/>
          <a:stretch/>
        </p:blipFill>
        <p:spPr>
          <a:xfrm flipH="1">
            <a:off x="2381" y="0"/>
            <a:ext cx="9144002" cy="5143501"/>
          </a:xfrm>
          <a:prstGeom prst="rect">
            <a:avLst/>
          </a:prstGeom>
          <a:noFill/>
          <a:ln>
            <a:noFill/>
          </a:ln>
        </p:spPr>
      </p:pic>
      <p:pic>
        <p:nvPicPr>
          <p:cNvPr id="1498" name="Google Shape;1498;p21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1499"/>
        <p:cNvGrpSpPr/>
        <p:nvPr/>
      </p:nvGrpSpPr>
      <p:grpSpPr>
        <a:xfrm>
          <a:off x="0" y="0"/>
          <a:ext cx="0" cy="0"/>
          <a:chOff x="0" y="0"/>
          <a:chExt cx="0" cy="0"/>
        </a:xfrm>
      </p:grpSpPr>
      <p:pic>
        <p:nvPicPr>
          <p:cNvPr id="1500" name="Google Shape;1500;p217"/>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501" name="Google Shape;1501;p217"/>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1502" name="Google Shape;1502;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1503" name="Google Shape;1503;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1504" name="Google Shape;1504;p217"/>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pic>
        <p:nvPicPr>
          <p:cNvPr id="1505" name="Google Shape;1505;p217"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1506" name="Google Shape;1506;p217"/>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1507"/>
        <p:cNvGrpSpPr/>
        <p:nvPr/>
      </p:nvGrpSpPr>
      <p:grpSpPr>
        <a:xfrm>
          <a:off x="0" y="0"/>
          <a:ext cx="0" cy="0"/>
          <a:chOff x="0" y="0"/>
          <a:chExt cx="0" cy="0"/>
        </a:xfrm>
      </p:grpSpPr>
      <p:pic>
        <p:nvPicPr>
          <p:cNvPr id="1508" name="Google Shape;1508;p218"/>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509" name="Google Shape;1509;p218"/>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pic>
        <p:nvPicPr>
          <p:cNvPr id="1510" name="Google Shape;1510;p21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1511"/>
        <p:cNvGrpSpPr/>
        <p:nvPr/>
      </p:nvGrpSpPr>
      <p:grpSpPr>
        <a:xfrm>
          <a:off x="0" y="0"/>
          <a:ext cx="0" cy="0"/>
          <a:chOff x="0" y="0"/>
          <a:chExt cx="0" cy="0"/>
        </a:xfrm>
      </p:grpSpPr>
      <p:pic>
        <p:nvPicPr>
          <p:cNvPr id="1512" name="Google Shape;1512;p219"/>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1513" name="Google Shape;1513;p219"/>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1514" name="Google Shape;1514;p21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 name="Google Shape;118;p1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9" name="Google Shape;119;p19"/>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0" name="Google Shape;120;p1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1" name="Google Shape;121;p1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1515"/>
        <p:cNvGrpSpPr/>
        <p:nvPr/>
      </p:nvGrpSpPr>
      <p:grpSpPr>
        <a:xfrm>
          <a:off x="0" y="0"/>
          <a:ext cx="0" cy="0"/>
          <a:chOff x="0" y="0"/>
          <a:chExt cx="0" cy="0"/>
        </a:xfrm>
      </p:grpSpPr>
      <p:pic>
        <p:nvPicPr>
          <p:cNvPr id="1516" name="Google Shape;1516;p220"/>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517" name="Google Shape;1517;p220"/>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pic>
        <p:nvPicPr>
          <p:cNvPr id="1518" name="Google Shape;1518;p22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1519"/>
        <p:cNvGrpSpPr/>
        <p:nvPr/>
      </p:nvGrpSpPr>
      <p:grpSpPr>
        <a:xfrm>
          <a:off x="0" y="0"/>
          <a:ext cx="0" cy="0"/>
          <a:chOff x="0" y="0"/>
          <a:chExt cx="0" cy="0"/>
        </a:xfrm>
      </p:grpSpPr>
      <p:pic>
        <p:nvPicPr>
          <p:cNvPr id="1520" name="Google Shape;1520;p221"/>
          <p:cNvPicPr preferRelativeResize="0"/>
          <p:nvPr/>
        </p:nvPicPr>
        <p:blipFill rotWithShape="1">
          <a:blip r:embed="rId2">
            <a:alphaModFix/>
          </a:blip>
          <a:srcRect/>
          <a:stretch/>
        </p:blipFill>
        <p:spPr>
          <a:xfrm>
            <a:off x="0" y="674"/>
            <a:ext cx="9141619" cy="5142161"/>
          </a:xfrm>
          <a:prstGeom prst="rect">
            <a:avLst/>
          </a:prstGeom>
          <a:noFill/>
          <a:ln>
            <a:noFill/>
          </a:ln>
        </p:spPr>
      </p:pic>
      <p:pic>
        <p:nvPicPr>
          <p:cNvPr id="1521" name="Google Shape;1521;p2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1522"/>
        <p:cNvGrpSpPr/>
        <p:nvPr/>
      </p:nvGrpSpPr>
      <p:grpSpPr>
        <a:xfrm>
          <a:off x="0" y="0"/>
          <a:ext cx="0" cy="0"/>
          <a:chOff x="0" y="0"/>
          <a:chExt cx="0" cy="0"/>
        </a:xfrm>
      </p:grpSpPr>
      <p:pic>
        <p:nvPicPr>
          <p:cNvPr id="1523" name="Google Shape;1523;p222"/>
          <p:cNvPicPr preferRelativeResize="0"/>
          <p:nvPr/>
        </p:nvPicPr>
        <p:blipFill rotWithShape="1">
          <a:blip r:embed="rId2">
            <a:alphaModFix/>
          </a:blip>
          <a:srcRect/>
          <a:stretch/>
        </p:blipFill>
        <p:spPr>
          <a:xfrm>
            <a:off x="0" y="670"/>
            <a:ext cx="9141615" cy="5142158"/>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524"/>
        <p:cNvGrpSpPr/>
        <p:nvPr/>
      </p:nvGrpSpPr>
      <p:grpSpPr>
        <a:xfrm>
          <a:off x="0" y="0"/>
          <a:ext cx="0" cy="0"/>
          <a:chOff x="0" y="0"/>
          <a:chExt cx="0" cy="0"/>
        </a:xfrm>
      </p:grpSpPr>
      <p:pic>
        <p:nvPicPr>
          <p:cNvPr id="1525" name="Google Shape;1525;p22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1526" name="Google Shape;1526;p2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1527"/>
        <p:cNvGrpSpPr/>
        <p:nvPr/>
      </p:nvGrpSpPr>
      <p:grpSpPr>
        <a:xfrm>
          <a:off x="0" y="0"/>
          <a:ext cx="0" cy="0"/>
          <a:chOff x="0" y="0"/>
          <a:chExt cx="0" cy="0"/>
        </a:xfrm>
      </p:grpSpPr>
      <p:pic>
        <p:nvPicPr>
          <p:cNvPr id="1528" name="Google Shape;1528;p224"/>
          <p:cNvPicPr preferRelativeResize="0"/>
          <p:nvPr/>
        </p:nvPicPr>
        <p:blipFill rotWithShape="1">
          <a:blip r:embed="rId2">
            <a:alphaModFix amt="78000"/>
          </a:blip>
          <a:srcRect/>
          <a:stretch/>
        </p:blipFill>
        <p:spPr>
          <a:xfrm>
            <a:off x="3" y="12582"/>
            <a:ext cx="9141607" cy="5142158"/>
          </a:xfrm>
          <a:prstGeom prst="rect">
            <a:avLst/>
          </a:prstGeom>
          <a:noFill/>
          <a:ln>
            <a:noFill/>
          </a:ln>
        </p:spPr>
      </p:pic>
      <p:pic>
        <p:nvPicPr>
          <p:cNvPr id="1529" name="Google Shape;1529;p2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1530"/>
        <p:cNvGrpSpPr/>
        <p:nvPr/>
      </p:nvGrpSpPr>
      <p:grpSpPr>
        <a:xfrm>
          <a:off x="0" y="0"/>
          <a:ext cx="0" cy="0"/>
          <a:chOff x="0" y="0"/>
          <a:chExt cx="0" cy="0"/>
        </a:xfrm>
      </p:grpSpPr>
      <p:pic>
        <p:nvPicPr>
          <p:cNvPr id="1531" name="Google Shape;1531;p225"/>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1532" name="Google Shape;1532;p225"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1533"/>
        <p:cNvGrpSpPr/>
        <p:nvPr/>
      </p:nvGrpSpPr>
      <p:grpSpPr>
        <a:xfrm>
          <a:off x="0" y="0"/>
          <a:ext cx="0" cy="0"/>
          <a:chOff x="0" y="0"/>
          <a:chExt cx="0" cy="0"/>
        </a:xfrm>
      </p:grpSpPr>
      <p:pic>
        <p:nvPicPr>
          <p:cNvPr id="1534" name="Google Shape;1534;p226"/>
          <p:cNvPicPr preferRelativeResize="0"/>
          <p:nvPr/>
        </p:nvPicPr>
        <p:blipFill rotWithShape="1">
          <a:blip r:embed="rId2">
            <a:alphaModFix/>
          </a:blip>
          <a:srcRect/>
          <a:stretch/>
        </p:blipFill>
        <p:spPr>
          <a:xfrm>
            <a:off x="-1" y="670"/>
            <a:ext cx="9141619" cy="5142161"/>
          </a:xfrm>
          <a:prstGeom prst="rect">
            <a:avLst/>
          </a:prstGeom>
          <a:noFill/>
          <a:ln>
            <a:noFill/>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1535"/>
        <p:cNvGrpSpPr/>
        <p:nvPr/>
      </p:nvGrpSpPr>
      <p:grpSpPr>
        <a:xfrm>
          <a:off x="0" y="0"/>
          <a:ext cx="0" cy="0"/>
          <a:chOff x="0" y="0"/>
          <a:chExt cx="0" cy="0"/>
        </a:xfrm>
      </p:grpSpPr>
      <p:pic>
        <p:nvPicPr>
          <p:cNvPr id="1536" name="Google Shape;1536;p227"/>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1537" name="Google Shape;1537;p2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538"/>
        <p:cNvGrpSpPr/>
        <p:nvPr/>
      </p:nvGrpSpPr>
      <p:grpSpPr>
        <a:xfrm>
          <a:off x="0" y="0"/>
          <a:ext cx="0" cy="0"/>
          <a:chOff x="0" y="0"/>
          <a:chExt cx="0" cy="0"/>
        </a:xfrm>
      </p:grpSpPr>
      <p:pic>
        <p:nvPicPr>
          <p:cNvPr id="1539" name="Google Shape;1539;p228"/>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540" name="Google Shape;1540;p228"/>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1541"/>
        <p:cNvGrpSpPr/>
        <p:nvPr/>
      </p:nvGrpSpPr>
      <p:grpSpPr>
        <a:xfrm>
          <a:off x="0" y="0"/>
          <a:ext cx="0" cy="0"/>
          <a:chOff x="0" y="0"/>
          <a:chExt cx="0" cy="0"/>
        </a:xfrm>
      </p:grpSpPr>
      <p:pic>
        <p:nvPicPr>
          <p:cNvPr id="1542" name="Google Shape;1542;p229"/>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1543" name="Google Shape;1543;p229"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1544" name="Google Shape;1544;p229"/>
          <p:cNvGrpSpPr/>
          <p:nvPr/>
        </p:nvGrpSpPr>
        <p:grpSpPr>
          <a:xfrm>
            <a:off x="547395" y="3801588"/>
            <a:ext cx="1629703" cy="1660293"/>
            <a:chOff x="1028459" y="5082988"/>
            <a:chExt cx="1928871" cy="1965542"/>
          </a:xfrm>
        </p:grpSpPr>
        <p:pic>
          <p:nvPicPr>
            <p:cNvPr id="1545" name="Google Shape;1545;p229"/>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46" name="Google Shape;1546;p229"/>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47" name="Google Shape;1547;p229"/>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1548" name="Google Shape;1548;p229"/>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49" name="Google Shape;1549;p229"/>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1550" name="Google Shape;1550;p229"/>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1" name="Google Shape;1551;p229"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 name="Google Shape;124;p20"/>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25" name="Google Shape;125;p2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26" name="Google Shape;126;p20"/>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27" name="Google Shape;127;p2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28" name="Google Shape;128;p2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1552"/>
        <p:cNvGrpSpPr/>
        <p:nvPr/>
      </p:nvGrpSpPr>
      <p:grpSpPr>
        <a:xfrm>
          <a:off x="0" y="0"/>
          <a:ext cx="0" cy="0"/>
          <a:chOff x="0" y="0"/>
          <a:chExt cx="0" cy="0"/>
        </a:xfrm>
      </p:grpSpPr>
      <p:pic>
        <p:nvPicPr>
          <p:cNvPr id="1553" name="Google Shape;1553;p230"/>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1554" name="Google Shape;1554;p230"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pic>
        <p:nvPicPr>
          <p:cNvPr id="1555" name="Google Shape;1555;p230"/>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56" name="Google Shape;1556;p230"/>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7" name="Google Shape;1557;p230"/>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1558" name="Google Shape;1558;p230"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1559" name="Google Shape;1559;p230"/>
          <p:cNvGrpSpPr/>
          <p:nvPr/>
        </p:nvGrpSpPr>
        <p:grpSpPr>
          <a:xfrm>
            <a:off x="547395" y="3801588"/>
            <a:ext cx="1629703" cy="1660293"/>
            <a:chOff x="1028459" y="5082988"/>
            <a:chExt cx="1928871" cy="1965542"/>
          </a:xfrm>
        </p:grpSpPr>
        <p:pic>
          <p:nvPicPr>
            <p:cNvPr id="1560" name="Google Shape;1560;p230"/>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61" name="Google Shape;1561;p230"/>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62" name="Google Shape;1562;p230"/>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1563"/>
        <p:cNvGrpSpPr/>
        <p:nvPr/>
      </p:nvGrpSpPr>
      <p:grpSpPr>
        <a:xfrm>
          <a:off x="0" y="0"/>
          <a:ext cx="0" cy="0"/>
          <a:chOff x="0" y="0"/>
          <a:chExt cx="0" cy="0"/>
        </a:xfrm>
      </p:grpSpPr>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1564"/>
        <p:cNvGrpSpPr/>
        <p:nvPr/>
      </p:nvGrpSpPr>
      <p:grpSpPr>
        <a:xfrm>
          <a:off x="0" y="0"/>
          <a:ext cx="0" cy="0"/>
          <a:chOff x="0" y="0"/>
          <a:chExt cx="0" cy="0"/>
        </a:xfrm>
      </p:grpSpPr>
      <p:sp>
        <p:nvSpPr>
          <p:cNvPr id="1565" name="Google Shape;1565;p232"/>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566" name="Google Shape;1566;p232"/>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1567" name="Google Shape;1567;p232"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1568"/>
        <p:cNvGrpSpPr/>
        <p:nvPr/>
      </p:nvGrpSpPr>
      <p:grpSpPr>
        <a:xfrm>
          <a:off x="0" y="0"/>
          <a:ext cx="0" cy="0"/>
          <a:chOff x="0" y="0"/>
          <a:chExt cx="0" cy="0"/>
        </a:xfrm>
      </p:grpSpPr>
      <p:sp>
        <p:nvSpPr>
          <p:cNvPr id="1569" name="Google Shape;1569;p233"/>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570" name="Google Shape;1570;p233"/>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FFFFFF"/>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FFFFFF"/>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1571"/>
        <p:cNvGrpSpPr/>
        <p:nvPr/>
      </p:nvGrpSpPr>
      <p:grpSpPr>
        <a:xfrm>
          <a:off x="0" y="0"/>
          <a:ext cx="0" cy="0"/>
          <a:chOff x="0" y="0"/>
          <a:chExt cx="0" cy="0"/>
        </a:xfrm>
      </p:grpSpPr>
      <p:sp>
        <p:nvSpPr>
          <p:cNvPr id="1572" name="Google Shape;1572;p234"/>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573" name="Google Shape;1573;p234"/>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FFFFFF"/>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FFFFFF"/>
              </a:solidFill>
              <a:latin typeface="SimHei" panose="02010609060101010101" pitchFamily="49" charset="-122"/>
              <a:ea typeface="SimHei" panose="02010609060101010101" pitchFamily="49" charset="-122"/>
              <a:cs typeface="Proxima Nova"/>
              <a:sym typeface="Proxima Nova"/>
            </a:endParaRPr>
          </a:p>
        </p:txBody>
      </p:sp>
      <p:pic>
        <p:nvPicPr>
          <p:cNvPr id="1574" name="Google Shape;1574;p234"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1575"/>
        <p:cNvGrpSpPr/>
        <p:nvPr/>
      </p:nvGrpSpPr>
      <p:grpSpPr>
        <a:xfrm>
          <a:off x="0" y="0"/>
          <a:ext cx="0" cy="0"/>
          <a:chOff x="0" y="0"/>
          <a:chExt cx="0" cy="0"/>
        </a:xfrm>
      </p:grpSpPr>
      <p:sp>
        <p:nvSpPr>
          <p:cNvPr id="1576" name="Google Shape;1576;p235"/>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577" name="Google Shape;1577;p235"/>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FFFFFF"/>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FFFFFF"/>
              </a:solidFill>
              <a:latin typeface="SimHei" panose="02010609060101010101" pitchFamily="49" charset="-122"/>
              <a:ea typeface="SimHei" panose="02010609060101010101" pitchFamily="49" charset="-122"/>
              <a:cs typeface="Proxima Nova"/>
              <a:sym typeface="Proxima Nova"/>
            </a:endParaRPr>
          </a:p>
        </p:txBody>
      </p:sp>
      <p:pic>
        <p:nvPicPr>
          <p:cNvPr id="1578" name="Google Shape;1578;p235"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579"/>
        <p:cNvGrpSpPr/>
        <p:nvPr/>
      </p:nvGrpSpPr>
      <p:grpSpPr>
        <a:xfrm>
          <a:off x="0" y="0"/>
          <a:ext cx="0" cy="0"/>
          <a:chOff x="0" y="0"/>
          <a:chExt cx="0" cy="0"/>
        </a:xfrm>
      </p:grpSpPr>
      <p:pic>
        <p:nvPicPr>
          <p:cNvPr id="1580" name="Google Shape;1580;p236"/>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581" name="Google Shape;1581;p236"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pic>
        <p:nvPicPr>
          <p:cNvPr id="1582" name="Google Shape;1582;p23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583"/>
        <p:cNvGrpSpPr/>
        <p:nvPr/>
      </p:nvGrpSpPr>
      <p:grpSpPr>
        <a:xfrm>
          <a:off x="0" y="0"/>
          <a:ext cx="0" cy="0"/>
          <a:chOff x="0" y="0"/>
          <a:chExt cx="0" cy="0"/>
        </a:xfrm>
      </p:grpSpPr>
      <p:pic>
        <p:nvPicPr>
          <p:cNvPr id="1584" name="Google Shape;1584;p237"/>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585" name="Google Shape;1585;p237"/>
          <p:cNvGrpSpPr/>
          <p:nvPr/>
        </p:nvGrpSpPr>
        <p:grpSpPr>
          <a:xfrm>
            <a:off x="1920065" y="4125666"/>
            <a:ext cx="621097" cy="881631"/>
            <a:chOff x="723336" y="4484318"/>
            <a:chExt cx="1333398" cy="1893131"/>
          </a:xfrm>
        </p:grpSpPr>
        <p:pic>
          <p:nvPicPr>
            <p:cNvPr id="1586" name="Google Shape;1586;p237"/>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587" name="Google Shape;1587;p237"/>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588" name="Google Shape;1588;p237"/>
          <p:cNvGrpSpPr/>
          <p:nvPr/>
        </p:nvGrpSpPr>
        <p:grpSpPr>
          <a:xfrm>
            <a:off x="1837" y="3344224"/>
            <a:ext cx="1378443" cy="1604720"/>
            <a:chOff x="1082246" y="4738045"/>
            <a:chExt cx="1890350" cy="2201262"/>
          </a:xfrm>
        </p:grpSpPr>
        <p:pic>
          <p:nvPicPr>
            <p:cNvPr id="1589" name="Google Shape;1589;p237"/>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590" name="Google Shape;1590;p237"/>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591" name="Google Shape;1591;p237"/>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592" name="Google Shape;1592;p237"/>
          <p:cNvGrpSpPr/>
          <p:nvPr/>
        </p:nvGrpSpPr>
        <p:grpSpPr>
          <a:xfrm>
            <a:off x="1087090" y="4031404"/>
            <a:ext cx="1000315" cy="952081"/>
            <a:chOff x="2666809" y="5395728"/>
            <a:chExt cx="1333398" cy="1269442"/>
          </a:xfrm>
        </p:grpSpPr>
        <p:pic>
          <p:nvPicPr>
            <p:cNvPr id="1593" name="Google Shape;1593;p237"/>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594" name="Google Shape;1594;p237"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595" name="Google Shape;1595;p237"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pic>
        <p:nvPicPr>
          <p:cNvPr id="1596" name="Google Shape;1596;p237"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597"/>
        <p:cNvGrpSpPr/>
        <p:nvPr/>
      </p:nvGrpSpPr>
      <p:grpSpPr>
        <a:xfrm>
          <a:off x="0" y="0"/>
          <a:ext cx="0" cy="0"/>
          <a:chOff x="0" y="0"/>
          <a:chExt cx="0" cy="0"/>
        </a:xfrm>
      </p:grpSpPr>
      <p:pic>
        <p:nvPicPr>
          <p:cNvPr id="1598" name="Google Shape;1598;p238"/>
          <p:cNvPicPr preferRelativeResize="0"/>
          <p:nvPr/>
        </p:nvPicPr>
        <p:blipFill rotWithShape="1">
          <a:blip r:embed="rId2">
            <a:alphaModFix/>
          </a:blip>
          <a:srcRect/>
          <a:stretch/>
        </p:blipFill>
        <p:spPr>
          <a:xfrm>
            <a:off x="0" y="0"/>
            <a:ext cx="9144002" cy="5143501"/>
          </a:xfrm>
          <a:prstGeom prst="rect">
            <a:avLst/>
          </a:prstGeom>
          <a:noFill/>
          <a:ln>
            <a:noFill/>
          </a:ln>
        </p:spPr>
      </p:pic>
      <p:grpSp>
        <p:nvGrpSpPr>
          <p:cNvPr id="1599" name="Google Shape;1599;p238"/>
          <p:cNvGrpSpPr/>
          <p:nvPr/>
        </p:nvGrpSpPr>
        <p:grpSpPr>
          <a:xfrm>
            <a:off x="976536" y="3526102"/>
            <a:ext cx="1418141" cy="1650947"/>
            <a:chOff x="1082246" y="4738045"/>
            <a:chExt cx="1890350" cy="2201262"/>
          </a:xfrm>
        </p:grpSpPr>
        <p:pic>
          <p:nvPicPr>
            <p:cNvPr id="1600" name="Google Shape;1600;p238"/>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601" name="Google Shape;1601;p238"/>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602" name="Google Shape;1602;p238"/>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603" name="Google Shape;1603;p238"/>
          <p:cNvGrpSpPr/>
          <p:nvPr/>
        </p:nvGrpSpPr>
        <p:grpSpPr>
          <a:xfrm>
            <a:off x="2621696" y="3790418"/>
            <a:ext cx="1000315" cy="952081"/>
            <a:chOff x="2666809" y="5395728"/>
            <a:chExt cx="1333398" cy="1269442"/>
          </a:xfrm>
        </p:grpSpPr>
        <p:pic>
          <p:nvPicPr>
            <p:cNvPr id="1604" name="Google Shape;1604;p238"/>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605" name="Google Shape;1605;p238"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606" name="Google Shape;1606;p238"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607"/>
        <p:cNvGrpSpPr/>
        <p:nvPr/>
      </p:nvGrpSpPr>
      <p:grpSpPr>
        <a:xfrm>
          <a:off x="0" y="0"/>
          <a:ext cx="0" cy="0"/>
          <a:chOff x="0" y="0"/>
          <a:chExt cx="0" cy="0"/>
        </a:xfrm>
      </p:grpSpPr>
      <p:pic>
        <p:nvPicPr>
          <p:cNvPr id="1608" name="Google Shape;1608;p239"/>
          <p:cNvPicPr preferRelativeResize="0"/>
          <p:nvPr/>
        </p:nvPicPr>
        <p:blipFill rotWithShape="1">
          <a:blip r:embed="rId2">
            <a:alphaModFix/>
          </a:blip>
          <a:srcRect/>
          <a:stretch/>
        </p:blipFill>
        <p:spPr>
          <a:xfrm>
            <a:off x="1" y="670"/>
            <a:ext cx="9141615" cy="5142158"/>
          </a:xfrm>
          <a:prstGeom prst="rect">
            <a:avLst/>
          </a:prstGeom>
          <a:noFill/>
          <a:ln>
            <a:noFill/>
          </a:ln>
        </p:spPr>
      </p:pic>
      <p:pic>
        <p:nvPicPr>
          <p:cNvPr id="1609" name="Google Shape;1609;p239"/>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610" name="Google Shape;1610;p239"/>
          <p:cNvPicPr preferRelativeResize="0"/>
          <p:nvPr/>
        </p:nvPicPr>
        <p:blipFill rotWithShape="1">
          <a:blip r:embed="rId4">
            <a:alphaModFix/>
          </a:blip>
          <a:srcRect/>
          <a:stretch/>
        </p:blipFill>
        <p:spPr>
          <a:xfrm>
            <a:off x="7388132" y="1446876"/>
            <a:ext cx="394433" cy="86058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20" name="Google Shape;20;p3"/>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1" name="Google Shape;21;p3"/>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2" name="Google Shape;22;p3"/>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3" name="Google Shape;23;p3"/>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 name="Google Shape;131;p2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2" name="Google Shape;132;p21"/>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3" name="Google Shape;133;p21"/>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34" name="Google Shape;134;p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611"/>
        <p:cNvGrpSpPr/>
        <p:nvPr/>
      </p:nvGrpSpPr>
      <p:grpSpPr>
        <a:xfrm>
          <a:off x="0" y="0"/>
          <a:ext cx="0" cy="0"/>
          <a:chOff x="0" y="0"/>
          <a:chExt cx="0" cy="0"/>
        </a:xfrm>
      </p:grpSpPr>
      <p:pic>
        <p:nvPicPr>
          <p:cNvPr id="1612" name="Google Shape;1612;p240"/>
          <p:cNvPicPr preferRelativeResize="0"/>
          <p:nvPr/>
        </p:nvPicPr>
        <p:blipFill rotWithShape="1">
          <a:blip r:embed="rId2">
            <a:alphaModFix/>
          </a:blip>
          <a:srcRect/>
          <a:stretch/>
        </p:blipFill>
        <p:spPr>
          <a:xfrm>
            <a:off x="3" y="2457"/>
            <a:ext cx="9141610" cy="5142155"/>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613"/>
        <p:cNvGrpSpPr/>
        <p:nvPr/>
      </p:nvGrpSpPr>
      <p:grpSpPr>
        <a:xfrm>
          <a:off x="0" y="0"/>
          <a:ext cx="0" cy="0"/>
          <a:chOff x="0" y="0"/>
          <a:chExt cx="0" cy="0"/>
        </a:xfrm>
      </p:grpSpPr>
      <p:sp>
        <p:nvSpPr>
          <p:cNvPr id="1614" name="Google Shape;1614;p241"/>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615" name="Google Shape;1615;p241"/>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616" name="Google Shape;1616;p241"/>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617" name="Google Shape;1617;p241"/>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18" name="Google Shape;1618;p241"/>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619" name="Google Shape;1619;p241"/>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20" name="Google Shape;1620;p241"/>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21" name="Google Shape;1621;p241"/>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22" name="Google Shape;1622;p241"/>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23" name="Google Shape;1623;p241"/>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624" name="Google Shape;1624;p241"/>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625" name="Google Shape;1625;p241"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626"/>
        <p:cNvGrpSpPr/>
        <p:nvPr/>
      </p:nvGrpSpPr>
      <p:grpSpPr>
        <a:xfrm>
          <a:off x="0" y="0"/>
          <a:ext cx="0" cy="0"/>
          <a:chOff x="0" y="0"/>
          <a:chExt cx="0" cy="0"/>
        </a:xfrm>
      </p:grpSpPr>
      <p:sp>
        <p:nvSpPr>
          <p:cNvPr id="1627" name="Google Shape;1627;p242"/>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628" name="Google Shape;1628;p242"/>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629" name="Google Shape;1629;p242"/>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1630" name="Google Shape;1630;p242"/>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631" name="Google Shape;1631;p242"/>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32" name="Google Shape;1632;p242"/>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33" name="Google Shape;1633;p242"/>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34" name="Google Shape;1634;p242"/>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35" name="Google Shape;1635;p242"/>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1636" name="Google Shape;1636;p242"/>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37" name="Google Shape;1637;p242"/>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38" name="Google Shape;1638;p242"/>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639" name="Google Shape;1639;p242"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640"/>
        <p:cNvGrpSpPr/>
        <p:nvPr/>
      </p:nvGrpSpPr>
      <p:grpSpPr>
        <a:xfrm>
          <a:off x="0" y="0"/>
          <a:ext cx="0" cy="0"/>
          <a:chOff x="0" y="0"/>
          <a:chExt cx="0" cy="0"/>
        </a:xfrm>
      </p:grpSpPr>
      <p:sp>
        <p:nvSpPr>
          <p:cNvPr id="1641" name="Google Shape;1641;p243"/>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Realigning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Guides can can easily be bumped and moved accidentally.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slide layout show you how to reset your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NOTE: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When working on any older deck, be sure to check and ensure that the guides in your deck are set.</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Turn on your guides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Insert a new slide the using the Guide Layout slide option.</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Do your guides align with the orange lines in the new slide?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If yes, your guides are set, if not, proceed then realign each of the lines to line up with the lines shown on this page.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Once guides are reset, delete the Guide Layout Slide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p:txBody>
      </p:sp>
      <p:sp>
        <p:nvSpPr>
          <p:cNvPr id="1642" name="Google Shape;1642;p243"/>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What are Drawing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lines that that appear on all pages in the same spot, but don’t show up when you print or view deck in Show mode.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Think of them as internal margins for the proper alignment and consistent placement of content. Object will snap to them and they are also perfect for cropping an image to.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template has pre-made guides that delineate where your workspace is.  </a:t>
            </a:r>
            <a:b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br>
            <a:br>
              <a:rPr lang="en" sz="900" b="1" i="0" u="none" strike="noStrike" cap="none" dirty="0">
                <a:solidFill>
                  <a:schemeClr val="accent1"/>
                </a:solidFill>
                <a:latin typeface="SimHei" panose="02010609060101010101" pitchFamily="49" charset="-122"/>
                <a:ea typeface="SimHei" panose="02010609060101010101" pitchFamily="49" charset="-122"/>
                <a:cs typeface="Arial"/>
                <a:sym typeface="Arial"/>
              </a:rPr>
            </a:b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How to Turn Guides On and Off</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Windows: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ALT + F9 or Right click in blue area off workspace &gt;Grids and Guides&gt;Display Drawing Guides on Screen</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2011: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Control + Option + Command + G or </a:t>
            </a:r>
            <a:b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b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View&gt;Guides&gt;Static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2008: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Command + G or View&gt;Guides&gt;Static Guides</a:t>
            </a:r>
            <a:endParaRPr sz="1100" dirty="0">
              <a:latin typeface="SimHei" panose="02010609060101010101" pitchFamily="49" charset="-122"/>
              <a:ea typeface="SimHei" panose="02010609060101010101" pitchFamily="49" charset="-122"/>
            </a:endParaRPr>
          </a:p>
        </p:txBody>
      </p:sp>
      <p:sp>
        <p:nvSpPr>
          <p:cNvPr id="1643" name="Google Shape;1643;p243"/>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dirty="0">
                <a:solidFill>
                  <a:schemeClr val="dk2"/>
                </a:solidFill>
                <a:latin typeface="SimHei" panose="02010609060101010101" pitchFamily="49" charset="-122"/>
                <a:ea typeface="SimHei" panose="02010609060101010101" pitchFamily="49" charset="-122"/>
                <a:cs typeface="Arial"/>
                <a:sym typeface="Arial"/>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1644" name="Google Shape;1644;p243"/>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645" name="Google Shape;1645;p243"/>
          <p:cNvGrpSpPr/>
          <p:nvPr/>
        </p:nvGrpSpPr>
        <p:grpSpPr>
          <a:xfrm>
            <a:off x="376433" y="-3469834"/>
            <a:ext cx="8391408" cy="12891345"/>
            <a:chOff x="501778" y="-4626445"/>
            <a:chExt cx="11185561" cy="17188459"/>
          </a:xfrm>
        </p:grpSpPr>
        <p:cxnSp>
          <p:nvCxnSpPr>
            <p:cNvPr id="1646" name="Google Shape;1646;p243"/>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7" name="Google Shape;1647;p243"/>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8" name="Google Shape;1648;p243"/>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649" name="Google Shape;1649;p243"/>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650" name="Google Shape;1650;p243"/>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651" name="Google Shape;1651;p243"/>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652" name="Google Shape;1652;p243"/>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1653" name="Google Shape;1653;p243"/>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cxnSp>
          <p:nvCxnSpPr>
            <p:cNvPr id="1654" name="Google Shape;1654;p243"/>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655" name="Google Shape;1655;p243"/>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656" name="Google Shape;1656;p243"/>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How to Create a New Guide Line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Select a guide, hold down the Option key and drag.  This will duplicate the line</a:t>
            </a:r>
            <a:endParaRPr sz="1100" dirty="0">
              <a:latin typeface="SimHei" panose="02010609060101010101" pitchFamily="49" charset="-122"/>
              <a:ea typeface="SimHei" panose="02010609060101010101" pitchFamily="49" charset="-122"/>
            </a:endParaRPr>
          </a:p>
        </p:txBody>
      </p:sp>
      <p:sp>
        <p:nvSpPr>
          <p:cNvPr id="1657" name="Google Shape;1657;p243"/>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1658"/>
        <p:cNvGrpSpPr/>
        <p:nvPr/>
      </p:nvGrpSpPr>
      <p:grpSpPr>
        <a:xfrm>
          <a:off x="0" y="0"/>
          <a:ext cx="0" cy="0"/>
          <a:chOff x="0" y="0"/>
          <a:chExt cx="0" cy="0"/>
        </a:xfrm>
      </p:grpSpPr>
      <p:sp>
        <p:nvSpPr>
          <p:cNvPr id="1659" name="Google Shape;1659;p244"/>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SimHei" panose="02010609060101010101" pitchFamily="49" charset="-122"/>
                <a:ea typeface="SimHei" panose="02010609060101010101" pitchFamily="49" charset="-122"/>
                <a:cs typeface="SimHei" panose="02010609060101010101" pitchFamily="49" charset="-122"/>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dirty="0"/>
          </a:p>
        </p:txBody>
      </p:sp>
      <p:sp>
        <p:nvSpPr>
          <p:cNvPr id="1660" name="Google Shape;1660;p244"/>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SimHei" panose="02010609060101010101" pitchFamily="49" charset="-122"/>
                <a:ea typeface="SimHei" panose="02010609060101010101" pitchFamily="49" charset="-122"/>
                <a:cs typeface="SimHei" panose="02010609060101010101" pitchFamily="49" charset="-122"/>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dirty="0"/>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1661"/>
        <p:cNvGrpSpPr/>
        <p:nvPr/>
      </p:nvGrpSpPr>
      <p:grpSpPr>
        <a:xfrm>
          <a:off x="0" y="0"/>
          <a:ext cx="0" cy="0"/>
          <a:chOff x="0" y="0"/>
          <a:chExt cx="0" cy="0"/>
        </a:xfrm>
      </p:grpSpPr>
      <p:sp>
        <p:nvSpPr>
          <p:cNvPr id="1662" name="Google Shape;1662;p245"/>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663" name="Google Shape;1663;p245"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7" name="Google Shape;137;p2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38" name="Google Shape;138;p22"/>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39" name="Google Shape;139;p22"/>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40" name="Google Shape;140;p2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41"/>
        <p:cNvGrpSpPr/>
        <p:nvPr/>
      </p:nvGrpSpPr>
      <p:grpSpPr>
        <a:xfrm>
          <a:off x="0" y="0"/>
          <a:ext cx="0" cy="0"/>
          <a:chOff x="0" y="0"/>
          <a:chExt cx="0" cy="0"/>
        </a:xfrm>
      </p:grpSpPr>
      <p:pic>
        <p:nvPicPr>
          <p:cNvPr id="142" name="Google Shape;142;p23"/>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43" name="Google Shape;143;p23"/>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4" name="Google Shape;144;p23"/>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45" name="Google Shape;145;p2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46" name="Google Shape;146;p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49" name="Google Shape;149;p24"/>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50" name="Google Shape;150;p24"/>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51" name="Google Shape;151;p2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52" name="Google Shape;152;p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53"/>
        <p:cNvGrpSpPr/>
        <p:nvPr/>
      </p:nvGrpSpPr>
      <p:grpSpPr>
        <a:xfrm>
          <a:off x="0" y="0"/>
          <a:ext cx="0" cy="0"/>
          <a:chOff x="0" y="0"/>
          <a:chExt cx="0" cy="0"/>
        </a:xfrm>
      </p:grpSpPr>
      <p:pic>
        <p:nvPicPr>
          <p:cNvPr id="154" name="Google Shape;154;p2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55" name="Google Shape;155;p2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56" name="Google Shape;156;p2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57" name="Google Shape;157;p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58" name="Google Shape;158;p2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59" name="Google Shape;159;p25"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60" name="Google Shape;160;p25"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61" name="Google Shape;161;p25"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62"/>
        <p:cNvGrpSpPr/>
        <p:nvPr/>
      </p:nvGrpSpPr>
      <p:grpSpPr>
        <a:xfrm>
          <a:off x="0" y="0"/>
          <a:ext cx="0" cy="0"/>
          <a:chOff x="0" y="0"/>
          <a:chExt cx="0" cy="0"/>
        </a:xfrm>
      </p:grpSpPr>
      <p:pic>
        <p:nvPicPr>
          <p:cNvPr id="163" name="Google Shape;163;p26"/>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64" name="Google Shape;164;p26"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65" name="Google Shape;165;p26"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66" name="Google Shape;166;p26"/>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7" name="Google Shape;167;p26"/>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68" name="Google Shape;168;p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169" name="Google Shape;169;p26"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70"/>
        <p:cNvGrpSpPr/>
        <p:nvPr/>
      </p:nvGrpSpPr>
      <p:grpSpPr>
        <a:xfrm>
          <a:off x="0" y="0"/>
          <a:ext cx="0" cy="0"/>
          <a:chOff x="0" y="0"/>
          <a:chExt cx="0" cy="0"/>
        </a:xfrm>
      </p:grpSpPr>
      <p:pic>
        <p:nvPicPr>
          <p:cNvPr id="171" name="Google Shape;171;p2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2" name="Google Shape;172;p27"/>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73" name="Google Shape;173;p27"/>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74" name="Google Shape;174;p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75"/>
        <p:cNvGrpSpPr/>
        <p:nvPr/>
      </p:nvGrpSpPr>
      <p:grpSpPr>
        <a:xfrm>
          <a:off x="0" y="0"/>
          <a:ext cx="0" cy="0"/>
          <a:chOff x="0" y="0"/>
          <a:chExt cx="0" cy="0"/>
        </a:xfrm>
      </p:grpSpPr>
      <p:pic>
        <p:nvPicPr>
          <p:cNvPr id="176" name="Google Shape;176;p2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7" name="Google Shape;177;p28"/>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78" name="Google Shape;178;p28"/>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79" name="Google Shape;179;p28"/>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80" name="Google Shape;180;p2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81"/>
        <p:cNvGrpSpPr/>
        <p:nvPr/>
      </p:nvGrpSpPr>
      <p:grpSpPr>
        <a:xfrm>
          <a:off x="0" y="0"/>
          <a:ext cx="0" cy="0"/>
          <a:chOff x="0" y="0"/>
          <a:chExt cx="0" cy="0"/>
        </a:xfrm>
      </p:grpSpPr>
      <p:pic>
        <p:nvPicPr>
          <p:cNvPr id="182" name="Google Shape;182;p2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3" name="Google Shape;183;p29"/>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84" name="Google Shape;184;p29"/>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185" name="Google Shape;185;p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86" name="Google Shape;186;p29"/>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9" name="Google Shape;189;p30"/>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90" name="Google Shape;190;p30"/>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dirty="0"/>
          </a:p>
        </p:txBody>
      </p:sp>
      <p:sp>
        <p:nvSpPr>
          <p:cNvPr id="191" name="Google Shape;191;p30"/>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6" name="Google Shape;26;p4"/>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27" name="Google Shape;27;p4"/>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92"/>
        <p:cNvGrpSpPr/>
        <p:nvPr/>
      </p:nvGrpSpPr>
      <p:grpSpPr>
        <a:xfrm>
          <a:off x="0" y="0"/>
          <a:ext cx="0" cy="0"/>
          <a:chOff x="0" y="0"/>
          <a:chExt cx="0" cy="0"/>
        </a:xfrm>
      </p:grpSpPr>
      <p:pic>
        <p:nvPicPr>
          <p:cNvPr id="193" name="Google Shape;193;p31"/>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94" name="Google Shape;194;p31"/>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95" name="Google Shape;195;p31"/>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96" name="Google Shape;196;p31"/>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97" name="Google Shape;197;p31"/>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98" name="Google Shape;198;p31"/>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199" name="Google Shape;199;p31"/>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0" name="Google Shape;200;p31"/>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1" name="Google Shape;201;p31"/>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2" name="Google Shape;202;p31"/>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3" name="Google Shape;203;p31"/>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04" name="Google Shape;204;p31"/>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5" name="Google Shape;205;p31"/>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6" name="Google Shape;206;p31"/>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7" name="Google Shape;207;p31"/>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8" name="Google Shape;208;p31"/>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09" name="Google Shape;209;p31"/>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210" name="Google Shape;210;p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13" name="Google Shape;213;p32"/>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14" name="Google Shape;214;p32"/>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15" name="Google Shape;215;p3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16" name="Google Shape;216;p3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cxnSp>
        <p:nvCxnSpPr>
          <p:cNvPr id="217" name="Google Shape;217;p32"/>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20" name="Google Shape;220;p33"/>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21" name="Google Shape;221;p33"/>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22" name="Google Shape;222;p33"/>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23" name="Google Shape;223;p33"/>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cxnSp>
        <p:nvCxnSpPr>
          <p:cNvPr id="224" name="Google Shape;224;p33"/>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27" name="Google Shape;227;p34"/>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28" name="Google Shape;228;p34"/>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29" name="Google Shape;229;p34"/>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30" name="Google Shape;230;p3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33" name="Google Shape;233;p35"/>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34" name="Google Shape;234;p35"/>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35" name="Google Shape;235;p35"/>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36" name="Google Shape;236;p35"/>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37" name="Google Shape;237;p35"/>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238"/>
        <p:cNvGrpSpPr/>
        <p:nvPr/>
      </p:nvGrpSpPr>
      <p:grpSpPr>
        <a:xfrm>
          <a:off x="0" y="0"/>
          <a:ext cx="0" cy="0"/>
          <a:chOff x="0" y="0"/>
          <a:chExt cx="0" cy="0"/>
        </a:xfrm>
      </p:grpSpPr>
      <p:sp>
        <p:nvSpPr>
          <p:cNvPr id="239" name="Google Shape;239;p3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240" name="Google Shape;240;p36"/>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241" name="Google Shape;241;p36"/>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242" name="Google Shape;242;p36"/>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43" name="Google Shape;243;p3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44" name="Google Shape;244;p36"/>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45" name="Google Shape;245;p3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246" name="Google Shape;246;p36"/>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47" name="Google Shape;247;p36"/>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48" name="Google Shape;248;p36"/>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49" name="Google Shape;249;p36"/>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50" name="Google Shape;250;p36"/>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251" name="Google Shape;251;p3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252"/>
        <p:cNvGrpSpPr/>
        <p:nvPr/>
      </p:nvGrpSpPr>
      <p:grpSpPr>
        <a:xfrm>
          <a:off x="0" y="0"/>
          <a:ext cx="0" cy="0"/>
          <a:chOff x="0" y="0"/>
          <a:chExt cx="0" cy="0"/>
        </a:xfrm>
      </p:grpSpPr>
      <p:sp>
        <p:nvSpPr>
          <p:cNvPr id="253" name="Google Shape;253;p3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254" name="Google Shape;254;p3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255" name="Google Shape;255;p37"/>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256" name="Google Shape;256;p37"/>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57" name="Google Shape;257;p37"/>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58" name="Google Shape;258;p37"/>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59" name="Google Shape;259;p37"/>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60" name="Google Shape;260;p37"/>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61" name="Google Shape;261;p37"/>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62" name="Google Shape;262;p37"/>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263" name="Google Shape;263;p37"/>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264" name="Google Shape;264;p3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265"/>
        <p:cNvGrpSpPr/>
        <p:nvPr/>
      </p:nvGrpSpPr>
      <p:grpSpPr>
        <a:xfrm>
          <a:off x="0" y="0"/>
          <a:ext cx="0" cy="0"/>
          <a:chOff x="0" y="0"/>
          <a:chExt cx="0" cy="0"/>
        </a:xfrm>
      </p:grpSpPr>
      <p:sp>
        <p:nvSpPr>
          <p:cNvPr id="266" name="Google Shape;266;p38"/>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267" name="Google Shape;267;p38"/>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268" name="Google Shape;268;p38"/>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269" name="Google Shape;269;p38"/>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70" name="Google Shape;270;p38"/>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71" name="Google Shape;271;p38"/>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72" name="Google Shape;272;p38"/>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73" name="Google Shape;273;p38"/>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74" name="Google Shape;274;p38"/>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275" name="Google Shape;275;p38"/>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76" name="Google Shape;276;p38"/>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277" name="Google Shape;277;p38"/>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278" name="Google Shape;278;p38"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279"/>
        <p:cNvGrpSpPr/>
        <p:nvPr/>
      </p:nvGrpSpPr>
      <p:grpSpPr>
        <a:xfrm>
          <a:off x="0" y="0"/>
          <a:ext cx="0" cy="0"/>
          <a:chOff x="0" y="0"/>
          <a:chExt cx="0" cy="0"/>
        </a:xfrm>
      </p:grpSpPr>
      <p:sp>
        <p:nvSpPr>
          <p:cNvPr id="280" name="Google Shape;280;p39"/>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Realigning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Guides can can easily be bumped and moved accidentally.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slide layout show you how to reset your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NOTE: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When working on any older deck, be sure to check and ensure that the guides in your deck are set.</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Turn on your guides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Insert a new slide the using the Guide Layout slide option.</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Do your guides align with the orange lines in the new slide?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If yes, your guides are set, if not, proceed then realign each of the lines to line up with the lines shown on this page.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Once guides are reset, delete the Guide Layout Slide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p:txBody>
      </p:sp>
      <p:sp>
        <p:nvSpPr>
          <p:cNvPr id="281" name="Google Shape;281;p39"/>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What are Drawing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lines that that appear on all pages in the same spot, but don’t show up when you print or view deck in Show mode.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Think of them as internal margins for the proper alignment and consistent placement of content. Object will snap to them and they are also perfect for cropping an image to.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template has pre-made guides that delineate where your workspace is.  </a:t>
            </a:r>
            <a:b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br>
            <a:br>
              <a:rPr lang="en" sz="900" b="1" i="0" u="none" strike="noStrike" cap="none" dirty="0">
                <a:solidFill>
                  <a:schemeClr val="accent1"/>
                </a:solidFill>
                <a:latin typeface="SimHei" panose="02010609060101010101" pitchFamily="49" charset="-122"/>
                <a:ea typeface="SimHei" panose="02010609060101010101" pitchFamily="49" charset="-122"/>
                <a:cs typeface="Arial"/>
                <a:sym typeface="Arial"/>
              </a:rPr>
            </a:b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How to Turn Guides On and Off</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Windows: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ALT + F9 or Right click in blue area off workspace &gt;Grids and Guides&gt;Display Drawing Guides on Screen</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2011: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Control + Option + Command + G or </a:t>
            </a:r>
            <a:b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b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View&gt;Guides&gt;Static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2008: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Command + G or View&gt;Guides&gt;Static Guides</a:t>
            </a:r>
            <a:endParaRPr sz="1100" dirty="0">
              <a:latin typeface="SimHei" panose="02010609060101010101" pitchFamily="49" charset="-122"/>
              <a:ea typeface="SimHei" panose="02010609060101010101" pitchFamily="49" charset="-122"/>
            </a:endParaRPr>
          </a:p>
        </p:txBody>
      </p:sp>
      <p:sp>
        <p:nvSpPr>
          <p:cNvPr id="282" name="Google Shape;282;p39"/>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dirty="0">
                <a:solidFill>
                  <a:schemeClr val="dk2"/>
                </a:solidFill>
                <a:latin typeface="SimHei" panose="02010609060101010101" pitchFamily="49" charset="-122"/>
                <a:ea typeface="SimHei" panose="02010609060101010101" pitchFamily="49" charset="-122"/>
                <a:cs typeface="Arial"/>
                <a:sym typeface="Arial"/>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283" name="Google Shape;283;p39"/>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284" name="Google Shape;284;p39"/>
          <p:cNvGrpSpPr/>
          <p:nvPr/>
        </p:nvGrpSpPr>
        <p:grpSpPr>
          <a:xfrm>
            <a:off x="376433" y="-3469834"/>
            <a:ext cx="8391408" cy="12891345"/>
            <a:chOff x="501778" y="-4626445"/>
            <a:chExt cx="11185561" cy="17188459"/>
          </a:xfrm>
        </p:grpSpPr>
        <p:cxnSp>
          <p:nvCxnSpPr>
            <p:cNvPr id="285" name="Google Shape;285;p39"/>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6" name="Google Shape;286;p3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7" name="Google Shape;287;p3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288" name="Google Shape;288;p3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289" name="Google Shape;289;p3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90" name="Google Shape;290;p3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91" name="Google Shape;291;p3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92" name="Google Shape;292;p3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cxnSp>
          <p:nvCxnSpPr>
            <p:cNvPr id="293" name="Google Shape;293;p39"/>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294" name="Google Shape;294;p3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295" name="Google Shape;295;p39"/>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How to Create a New Guide Line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Select a guide, hold down the Option key and drag.  This will duplicate the line</a:t>
            </a:r>
            <a:endParaRPr sz="1100" dirty="0">
              <a:latin typeface="SimHei" panose="02010609060101010101" pitchFamily="49" charset="-122"/>
              <a:ea typeface="SimHei" panose="02010609060101010101" pitchFamily="49" charset="-122"/>
            </a:endParaRPr>
          </a:p>
        </p:txBody>
      </p:sp>
      <p:sp>
        <p:nvSpPr>
          <p:cNvPr id="296" name="Google Shape;296;p39"/>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297" name="Google Shape;297;p39"/>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298"/>
        <p:cNvGrpSpPr/>
        <p:nvPr/>
      </p:nvGrpSpPr>
      <p:grpSpPr>
        <a:xfrm>
          <a:off x="0" y="0"/>
          <a:ext cx="0" cy="0"/>
          <a:chOff x="0" y="0"/>
          <a:chExt cx="0" cy="0"/>
        </a:xfrm>
      </p:grpSpPr>
      <p:sp>
        <p:nvSpPr>
          <p:cNvPr id="299" name="Google Shape;299;p40"/>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dirty="0"/>
          </a:p>
        </p:txBody>
      </p:sp>
      <p:sp>
        <p:nvSpPr>
          <p:cNvPr id="300" name="Google Shape;300;p40"/>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301" name="Google Shape;301;p40"/>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28"/>
        <p:cNvGrpSpPr/>
        <p:nvPr/>
      </p:nvGrpSpPr>
      <p:grpSpPr>
        <a:xfrm>
          <a:off x="0" y="0"/>
          <a:ext cx="0" cy="0"/>
          <a:chOff x="0" y="0"/>
          <a:chExt cx="0" cy="0"/>
        </a:xfrm>
      </p:grpSpPr>
      <p:pic>
        <p:nvPicPr>
          <p:cNvPr id="29" name="Google Shape;29;p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30" name="Google Shape;30;p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31" name="Google Shape;31;p5"/>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32" name="Google Shape;32;p5"/>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33" name="Google Shape;33;p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_1">
    <p:bg>
      <p:bgPr>
        <a:solidFill>
          <a:schemeClr val="lt1"/>
        </a:solidFill>
        <a:effectLst/>
      </p:bgPr>
    </p:bg>
    <p:spTree>
      <p:nvGrpSpPr>
        <p:cNvPr id="1" name="Shape 302"/>
        <p:cNvGrpSpPr/>
        <p:nvPr/>
      </p:nvGrpSpPr>
      <p:grpSpPr>
        <a:xfrm>
          <a:off x="0" y="0"/>
          <a:ext cx="0" cy="0"/>
          <a:chOff x="0" y="0"/>
          <a:chExt cx="0" cy="0"/>
        </a:xfrm>
      </p:grpSpPr>
      <p:pic>
        <p:nvPicPr>
          <p:cNvPr id="303" name="Google Shape;303;p41"/>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304" name="Google Shape;304;p41"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305" name="Google Shape;305;p41"/>
          <p:cNvGrpSpPr/>
          <p:nvPr/>
        </p:nvGrpSpPr>
        <p:grpSpPr>
          <a:xfrm>
            <a:off x="547395" y="3801588"/>
            <a:ext cx="1629703" cy="1660293"/>
            <a:chOff x="1028459" y="5082988"/>
            <a:chExt cx="1928871" cy="1965542"/>
          </a:xfrm>
        </p:grpSpPr>
        <p:pic>
          <p:nvPicPr>
            <p:cNvPr id="306" name="Google Shape;306;p41"/>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307" name="Google Shape;307;p41"/>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308" name="Google Shape;308;p41"/>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309" name="Google Shape;309;p41"/>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310" name="Google Shape;310;p41"/>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311" name="Google Shape;311;p41"/>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312" name="Google Shape;312;p41"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313"/>
        <p:cNvGrpSpPr/>
        <p:nvPr/>
      </p:nvGrpSpPr>
      <p:grpSpPr>
        <a:xfrm>
          <a:off x="0" y="0"/>
          <a:ext cx="0" cy="0"/>
          <a:chOff x="0" y="0"/>
          <a:chExt cx="0" cy="0"/>
        </a:xfrm>
      </p:grpSpPr>
      <p:pic>
        <p:nvPicPr>
          <p:cNvPr id="314" name="Google Shape;314;p42"/>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315" name="Google Shape;315;p42"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316" name="Google Shape;316;p42"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317" name="Google Shape;317;p42"/>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318" name="Google Shape;318;p42"/>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319" name="Google Shape;319;p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pic>
        <p:nvPicPr>
          <p:cNvPr id="320" name="Google Shape;320;p42"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323" name="Google Shape;323;p43"/>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326" name="Google Shape;326;p44"/>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327"/>
        <p:cNvGrpSpPr/>
        <p:nvPr/>
      </p:nvGrpSpPr>
      <p:grpSpPr>
        <a:xfrm>
          <a:off x="0" y="0"/>
          <a:ext cx="0" cy="0"/>
          <a:chOff x="0" y="0"/>
          <a:chExt cx="0" cy="0"/>
        </a:xfrm>
      </p:grpSpPr>
      <p:pic>
        <p:nvPicPr>
          <p:cNvPr id="328" name="Google Shape;328;p45"/>
          <p:cNvPicPr preferRelativeResize="0"/>
          <p:nvPr/>
        </p:nvPicPr>
        <p:blipFill/>
        <p:spPr>
          <a:xfrm>
            <a:off x="1191" y="1193"/>
            <a:ext cx="1200" cy="1200"/>
          </a:xfrm>
          <a:prstGeom prst="rect">
            <a:avLst/>
          </a:prstGeom>
          <a:solidFill>
            <a:srgbClr val="FFFFFF"/>
          </a:solidFill>
          <a:ln>
            <a:noFill/>
          </a:ln>
        </p:spPr>
      </p:pic>
      <p:sp>
        <p:nvSpPr>
          <p:cNvPr id="329" name="Google Shape;329;p45"/>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fld id="{00000000-1234-1234-1234-123412341234}" type="slidenum">
              <a:rPr lang="en" smtClean="0"/>
              <a:pPr/>
              <a:t>‹#›</a:t>
            </a:fld>
            <a:endParaRPr lang="en" dirty="0"/>
          </a:p>
        </p:txBody>
      </p:sp>
      <p:sp>
        <p:nvSpPr>
          <p:cNvPr id="330" name="Google Shape;330;p45"/>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lang="en-IE" dirty="0"/>
          </a:p>
        </p:txBody>
      </p:sp>
      <p:sp>
        <p:nvSpPr>
          <p:cNvPr id="331" name="Google Shape;331;p45"/>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SimHei" panose="02010609060101010101" pitchFamily="49" charset="-122"/>
                <a:ea typeface="SimHei" panose="02010609060101010101" pitchFamily="49" charset="-122"/>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332" name="Google Shape;332;p45"/>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33"/>
        <p:cNvGrpSpPr/>
        <p:nvPr/>
      </p:nvGrpSpPr>
      <p:grpSpPr>
        <a:xfrm>
          <a:off x="0" y="0"/>
          <a:ext cx="0" cy="0"/>
          <a:chOff x="0" y="0"/>
          <a:chExt cx="0" cy="0"/>
        </a:xfrm>
      </p:grpSpPr>
      <p:sp>
        <p:nvSpPr>
          <p:cNvPr id="334" name="Google Shape;334;p46"/>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SimHei" panose="02010609060101010101" pitchFamily="49" charset="-122"/>
                <a:ea typeface="SimHei" panose="02010609060101010101" pitchFamily="49" charset="-122"/>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
        <p:nvSpPr>
          <p:cNvPr id="335" name="Google Shape;335;p46"/>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lang="en-IE" dirty="0"/>
          </a:p>
        </p:txBody>
      </p:sp>
      <p:sp>
        <p:nvSpPr>
          <p:cNvPr id="336" name="Google Shape;336;p46"/>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SimHei" panose="02010609060101010101" pitchFamily="49" charset="-122"/>
                <a:ea typeface="SimHei" panose="02010609060101010101" pitchFamily="49" charset="-122"/>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fld id="{00000000-1234-1234-1234-123412341234}" type="slidenum">
              <a:rPr lang="en" smtClean="0"/>
              <a:pPr/>
              <a:t>‹#›</a:t>
            </a:fld>
            <a:endParaRPr lang="en"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SimHei" panose="02010609060101010101" pitchFamily="49" charset="-122"/>
                <a:ea typeface="SimHei" panose="02010609060101010101" pitchFamily="49" charset="-122"/>
                <a:cs typeface="SimHei" panose="02010609060101010101" pitchFamily="49" charset="-122"/>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342"/>
        <p:cNvGrpSpPr/>
        <p:nvPr/>
      </p:nvGrpSpPr>
      <p:grpSpPr>
        <a:xfrm>
          <a:off x="0" y="0"/>
          <a:ext cx="0" cy="0"/>
          <a:chOff x="0" y="0"/>
          <a:chExt cx="0" cy="0"/>
        </a:xfrm>
      </p:grpSpPr>
      <p:sp>
        <p:nvSpPr>
          <p:cNvPr id="343" name="Google Shape;343;p4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344" name="Google Shape;344;p4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
        <p:nvSpPr>
          <p:cNvPr id="345" name="Google Shape;345;p4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346"/>
        <p:cNvGrpSpPr/>
        <p:nvPr/>
      </p:nvGrpSpPr>
      <p:grpSpPr>
        <a:xfrm>
          <a:off x="0" y="0"/>
          <a:ext cx="0" cy="0"/>
          <a:chOff x="0" y="0"/>
          <a:chExt cx="0" cy="0"/>
        </a:xfrm>
      </p:grpSpPr>
      <p:sp>
        <p:nvSpPr>
          <p:cNvPr id="347" name="Google Shape;347;p5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348" name="Google Shape;348;p50"/>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349" name="Google Shape;349;p5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350" name="Google Shape;350;p50" descr="pasted-image.pdf"/>
          <p:cNvPicPr preferRelativeResize="0"/>
          <p:nvPr/>
        </p:nvPicPr>
        <p:blipFill rotWithShape="1">
          <a:blip r:embed="rId3">
            <a:alphaModFix/>
          </a:blip>
          <a:srcRect/>
          <a:stretch/>
        </p:blipFill>
        <p:spPr>
          <a:xfrm>
            <a:off x="518325" y="441225"/>
            <a:ext cx="735159" cy="515316"/>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351"/>
        <p:cNvGrpSpPr/>
        <p:nvPr/>
      </p:nvGrpSpPr>
      <p:grpSpPr>
        <a:xfrm>
          <a:off x="0" y="0"/>
          <a:ext cx="0" cy="0"/>
          <a:chOff x="0" y="0"/>
          <a:chExt cx="0" cy="0"/>
        </a:xfrm>
      </p:grpSpPr>
      <p:sp>
        <p:nvSpPr>
          <p:cNvPr id="352" name="Google Shape;352;p51"/>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353" name="Google Shape;353;p51"/>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4" name="Google Shape;354;p51"/>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355" name="Google Shape;355;p5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34"/>
        <p:cNvGrpSpPr/>
        <p:nvPr/>
      </p:nvGrpSpPr>
      <p:grpSpPr>
        <a:xfrm>
          <a:off x="0" y="0"/>
          <a:ext cx="0" cy="0"/>
          <a:chOff x="0" y="0"/>
          <a:chExt cx="0" cy="0"/>
        </a:xfrm>
      </p:grpSpPr>
      <p:pic>
        <p:nvPicPr>
          <p:cNvPr id="35" name="Google Shape;35;p6"/>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36" name="Google Shape;36;p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37" name="Google Shape;37;p6"/>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38" name="Google Shape;38;p6"/>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pic>
        <p:nvPicPr>
          <p:cNvPr id="39" name="Google Shape;39;p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356"/>
        <p:cNvGrpSpPr/>
        <p:nvPr/>
      </p:nvGrpSpPr>
      <p:grpSpPr>
        <a:xfrm>
          <a:off x="0" y="0"/>
          <a:ext cx="0" cy="0"/>
          <a:chOff x="0" y="0"/>
          <a:chExt cx="0" cy="0"/>
        </a:xfrm>
      </p:grpSpPr>
      <p:sp>
        <p:nvSpPr>
          <p:cNvPr id="357" name="Google Shape;357;p52"/>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358" name="Google Shape;358;p52"/>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9" name="Google Shape;359;p52"/>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360" name="Google Shape;360;p52"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361"/>
        <p:cNvGrpSpPr/>
        <p:nvPr/>
      </p:nvGrpSpPr>
      <p:grpSpPr>
        <a:xfrm>
          <a:off x="0" y="0"/>
          <a:ext cx="0" cy="0"/>
          <a:chOff x="0" y="0"/>
          <a:chExt cx="0" cy="0"/>
        </a:xfrm>
      </p:grpSpPr>
      <p:sp>
        <p:nvSpPr>
          <p:cNvPr id="362" name="Google Shape;362;p53"/>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363" name="Google Shape;363;p53"/>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364"/>
        <p:cNvGrpSpPr/>
        <p:nvPr/>
      </p:nvGrpSpPr>
      <p:grpSpPr>
        <a:xfrm>
          <a:off x="0" y="0"/>
          <a:ext cx="0" cy="0"/>
          <a:chOff x="0" y="0"/>
          <a:chExt cx="0" cy="0"/>
        </a:xfrm>
      </p:grpSpPr>
      <p:pic>
        <p:nvPicPr>
          <p:cNvPr id="365" name="Google Shape;365;p54"/>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66" name="Google Shape;366;p5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367"/>
        <p:cNvGrpSpPr/>
        <p:nvPr/>
      </p:nvGrpSpPr>
      <p:grpSpPr>
        <a:xfrm>
          <a:off x="0" y="0"/>
          <a:ext cx="0" cy="0"/>
          <a:chOff x="0" y="0"/>
          <a:chExt cx="0" cy="0"/>
        </a:xfrm>
      </p:grpSpPr>
      <p:pic>
        <p:nvPicPr>
          <p:cNvPr id="368" name="Google Shape;368;p55"/>
          <p:cNvPicPr preferRelativeResize="0"/>
          <p:nvPr/>
        </p:nvPicPr>
        <p:blipFill rotWithShape="1">
          <a:blip r:embed="rId2">
            <a:alphaModFix/>
          </a:blip>
          <a:srcRect/>
          <a:stretch/>
        </p:blipFill>
        <p:spPr>
          <a:xfrm>
            <a:off x="0" y="1368"/>
            <a:ext cx="9139235" cy="5140819"/>
          </a:xfrm>
          <a:prstGeom prst="rect">
            <a:avLst/>
          </a:prstGeom>
          <a:noFill/>
          <a:ln>
            <a:noFill/>
          </a:ln>
        </p:spPr>
      </p:pic>
      <p:pic>
        <p:nvPicPr>
          <p:cNvPr id="369" name="Google Shape;369;p55"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72" name="Google Shape;372;p5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373"/>
        <p:cNvGrpSpPr/>
        <p:nvPr/>
      </p:nvGrpSpPr>
      <p:grpSpPr>
        <a:xfrm>
          <a:off x="0" y="0"/>
          <a:ext cx="0" cy="0"/>
          <a:chOff x="0" y="0"/>
          <a:chExt cx="0" cy="0"/>
        </a:xfrm>
      </p:grpSpPr>
      <p:pic>
        <p:nvPicPr>
          <p:cNvPr id="374" name="Google Shape;374;p57"/>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375" name="Google Shape;375;p5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376"/>
        <p:cNvGrpSpPr/>
        <p:nvPr/>
      </p:nvGrpSpPr>
      <p:grpSpPr>
        <a:xfrm>
          <a:off x="0" y="0"/>
          <a:ext cx="0" cy="0"/>
          <a:chOff x="0" y="0"/>
          <a:chExt cx="0" cy="0"/>
        </a:xfrm>
      </p:grpSpPr>
      <p:pic>
        <p:nvPicPr>
          <p:cNvPr id="377" name="Google Shape;377;p58"/>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78" name="Google Shape;378;p58"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379"/>
        <p:cNvGrpSpPr/>
        <p:nvPr/>
      </p:nvGrpSpPr>
      <p:grpSpPr>
        <a:xfrm>
          <a:off x="0" y="0"/>
          <a:ext cx="0" cy="0"/>
          <a:chOff x="0" y="0"/>
          <a:chExt cx="0" cy="0"/>
        </a:xfrm>
      </p:grpSpPr>
      <p:pic>
        <p:nvPicPr>
          <p:cNvPr id="380" name="Google Shape;380;p59"/>
          <p:cNvPicPr preferRelativeResize="0"/>
          <p:nvPr/>
        </p:nvPicPr>
        <p:blipFill rotWithShape="1">
          <a:blip r:embed="rId2">
            <a:alphaModFix/>
          </a:blip>
          <a:srcRect/>
          <a:stretch/>
        </p:blipFill>
        <p:spPr>
          <a:xfrm flipH="1">
            <a:off x="4760" y="0"/>
            <a:ext cx="9141622" cy="5142162"/>
          </a:xfrm>
          <a:prstGeom prst="rect">
            <a:avLst/>
          </a:prstGeom>
          <a:noFill/>
          <a:ln>
            <a:noFill/>
          </a:ln>
        </p:spPr>
      </p:pic>
      <p:pic>
        <p:nvPicPr>
          <p:cNvPr id="381" name="Google Shape;381;p59"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382"/>
        <p:cNvGrpSpPr/>
        <p:nvPr/>
      </p:nvGrpSpPr>
      <p:grpSpPr>
        <a:xfrm>
          <a:off x="0" y="0"/>
          <a:ext cx="0" cy="0"/>
          <a:chOff x="0" y="0"/>
          <a:chExt cx="0" cy="0"/>
        </a:xfrm>
      </p:grpSpPr>
      <p:pic>
        <p:nvPicPr>
          <p:cNvPr id="383" name="Google Shape;383;p60"/>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84" name="Google Shape;384;p60"/>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385" name="Google Shape;385;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386" name="Google Shape;386;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387" name="Google Shape;387;p60"/>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pic>
        <p:nvPicPr>
          <p:cNvPr id="388" name="Google Shape;388;p60" descr="pasted-image.pdf"/>
          <p:cNvPicPr preferRelativeResize="0"/>
          <p:nvPr/>
        </p:nvPicPr>
        <p:blipFill rotWithShape="1">
          <a:blip r:embed="rId5">
            <a:alphaModFix/>
          </a:blip>
          <a:srcRect/>
          <a:stretch/>
        </p:blipFill>
        <p:spPr>
          <a:xfrm>
            <a:off x="8275084" y="424094"/>
            <a:ext cx="475724" cy="333467"/>
          </a:xfrm>
          <a:prstGeom prst="rect">
            <a:avLst/>
          </a:prstGeom>
          <a:noFill/>
          <a:ln>
            <a:noFill/>
          </a:ln>
        </p:spPr>
      </p:pic>
      <p:sp>
        <p:nvSpPr>
          <p:cNvPr id="389" name="Google Shape;389;p60"/>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390"/>
        <p:cNvGrpSpPr/>
        <p:nvPr/>
      </p:nvGrpSpPr>
      <p:grpSpPr>
        <a:xfrm>
          <a:off x="0" y="0"/>
          <a:ext cx="0" cy="0"/>
          <a:chOff x="0" y="0"/>
          <a:chExt cx="0" cy="0"/>
        </a:xfrm>
      </p:grpSpPr>
      <p:pic>
        <p:nvPicPr>
          <p:cNvPr id="391" name="Google Shape;391;p61"/>
          <p:cNvPicPr preferRelativeResize="0"/>
          <p:nvPr/>
        </p:nvPicPr>
        <p:blipFill rotWithShape="1">
          <a:blip r:embed="rId2">
            <a:alphaModFix/>
          </a:blip>
          <a:srcRect/>
          <a:stretch/>
        </p:blipFill>
        <p:spPr>
          <a:xfrm>
            <a:off x="3" y="12582"/>
            <a:ext cx="9139228" cy="5140819"/>
          </a:xfrm>
          <a:prstGeom prst="rect">
            <a:avLst/>
          </a:prstGeom>
          <a:solidFill>
            <a:srgbClr val="032E61"/>
          </a:solidFill>
          <a:ln>
            <a:noFill/>
          </a:ln>
          <a:effectLst>
            <a:outerShdw blurRad="50800" dist="12700" dir="16200000" rotWithShape="0">
              <a:srgbClr val="000000">
                <a:alpha val="28630"/>
              </a:srgbClr>
            </a:outerShdw>
          </a:effectLst>
        </p:spPr>
      </p:pic>
      <p:pic>
        <p:nvPicPr>
          <p:cNvPr id="392" name="Google Shape;392;p61"/>
          <p:cNvPicPr preferRelativeResize="0"/>
          <p:nvPr/>
        </p:nvPicPr>
        <p:blipFill rotWithShape="1">
          <a:blip r:embed="rId3">
            <a:alphaModFix/>
          </a:blip>
          <a:srcRect/>
          <a:stretch/>
        </p:blipFill>
        <p:spPr>
          <a:xfrm rot="119999" flipH="1">
            <a:off x="160324" y="3171898"/>
            <a:ext cx="1166610" cy="1498772"/>
          </a:xfrm>
          <a:prstGeom prst="rect">
            <a:avLst/>
          </a:prstGeom>
          <a:noFill/>
          <a:ln>
            <a:noFill/>
          </a:ln>
        </p:spPr>
      </p:pic>
      <p:pic>
        <p:nvPicPr>
          <p:cNvPr id="393" name="Google Shape;393;p61"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40"/>
        <p:cNvGrpSpPr/>
        <p:nvPr/>
      </p:nvGrpSpPr>
      <p:grpSpPr>
        <a:xfrm>
          <a:off x="0" y="0"/>
          <a:ext cx="0" cy="0"/>
          <a:chOff x="0" y="0"/>
          <a:chExt cx="0" cy="0"/>
        </a:xfrm>
      </p:grpSpPr>
      <p:pic>
        <p:nvPicPr>
          <p:cNvPr id="41" name="Google Shape;41;p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42" name="Google Shape;42;p7"/>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43" name="Google Shape;43;p7"/>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44" name="Google Shape;44;p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394"/>
        <p:cNvGrpSpPr/>
        <p:nvPr/>
      </p:nvGrpSpPr>
      <p:grpSpPr>
        <a:xfrm>
          <a:off x="0" y="0"/>
          <a:ext cx="0" cy="0"/>
          <a:chOff x="0" y="0"/>
          <a:chExt cx="0" cy="0"/>
        </a:xfrm>
      </p:grpSpPr>
      <p:pic>
        <p:nvPicPr>
          <p:cNvPr id="395" name="Google Shape;395;p62"/>
          <p:cNvPicPr preferRelativeResize="0"/>
          <p:nvPr/>
        </p:nvPicPr>
        <p:blipFill rotWithShape="1">
          <a:blip r:embed="rId2">
            <a:alphaModFix/>
          </a:blip>
          <a:srcRect/>
          <a:stretch/>
        </p:blipFill>
        <p:spPr>
          <a:xfrm>
            <a:off x="0" y="1340"/>
            <a:ext cx="9139235" cy="5140819"/>
          </a:xfrm>
          <a:prstGeom prst="rect">
            <a:avLst/>
          </a:prstGeom>
          <a:noFill/>
          <a:ln>
            <a:noFill/>
          </a:ln>
        </p:spPr>
      </p:pic>
      <p:pic>
        <p:nvPicPr>
          <p:cNvPr id="396" name="Google Shape;396;p62"/>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397" name="Google Shape;397;p62"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398"/>
        <p:cNvGrpSpPr/>
        <p:nvPr/>
      </p:nvGrpSpPr>
      <p:grpSpPr>
        <a:xfrm>
          <a:off x="0" y="0"/>
          <a:ext cx="0" cy="0"/>
          <a:chOff x="0" y="0"/>
          <a:chExt cx="0" cy="0"/>
        </a:xfrm>
      </p:grpSpPr>
      <p:pic>
        <p:nvPicPr>
          <p:cNvPr id="399" name="Google Shape;399;p63"/>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400" name="Google Shape;400;p63"/>
          <p:cNvPicPr preferRelativeResize="0"/>
          <p:nvPr/>
        </p:nvPicPr>
        <p:blipFill rotWithShape="1">
          <a:blip r:embed="rId3">
            <a:alphaModFix/>
          </a:blip>
          <a:srcRect/>
          <a:stretch/>
        </p:blipFill>
        <p:spPr>
          <a:xfrm flipH="1">
            <a:off x="584721" y="3957789"/>
            <a:ext cx="2217875" cy="1201349"/>
          </a:xfrm>
          <a:prstGeom prst="rect">
            <a:avLst/>
          </a:prstGeom>
          <a:noFill/>
          <a:ln>
            <a:noFill/>
          </a:ln>
        </p:spPr>
      </p:pic>
      <p:pic>
        <p:nvPicPr>
          <p:cNvPr id="401" name="Google Shape;401;p63"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402"/>
        <p:cNvGrpSpPr/>
        <p:nvPr/>
      </p:nvGrpSpPr>
      <p:grpSpPr>
        <a:xfrm>
          <a:off x="0" y="0"/>
          <a:ext cx="0" cy="0"/>
          <a:chOff x="0" y="0"/>
          <a:chExt cx="0" cy="0"/>
        </a:xfrm>
      </p:grpSpPr>
      <p:pic>
        <p:nvPicPr>
          <p:cNvPr id="403" name="Google Shape;403;p64"/>
          <p:cNvPicPr preferRelativeResize="0"/>
          <p:nvPr/>
        </p:nvPicPr>
        <p:blipFill rotWithShape="1">
          <a:blip r:embed="rId2">
            <a:alphaModFix/>
          </a:blip>
          <a:srcRect/>
          <a:stretch/>
        </p:blipFill>
        <p:spPr>
          <a:xfrm>
            <a:off x="0" y="674"/>
            <a:ext cx="9139238" cy="5140822"/>
          </a:xfrm>
          <a:prstGeom prst="rect">
            <a:avLst/>
          </a:prstGeom>
          <a:noFill/>
          <a:ln>
            <a:noFill/>
          </a:ln>
        </p:spPr>
      </p:pic>
      <p:pic>
        <p:nvPicPr>
          <p:cNvPr id="404" name="Google Shape;404;p6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405"/>
        <p:cNvGrpSpPr/>
        <p:nvPr/>
      </p:nvGrpSpPr>
      <p:grpSpPr>
        <a:xfrm>
          <a:off x="0" y="0"/>
          <a:ext cx="0" cy="0"/>
          <a:chOff x="0" y="0"/>
          <a:chExt cx="0" cy="0"/>
        </a:xfrm>
      </p:grpSpPr>
      <p:pic>
        <p:nvPicPr>
          <p:cNvPr id="406" name="Google Shape;406;p65"/>
          <p:cNvPicPr preferRelativeResize="0"/>
          <p:nvPr/>
        </p:nvPicPr>
        <p:blipFill rotWithShape="1">
          <a:blip r:embed="rId2">
            <a:alphaModFix/>
          </a:blip>
          <a:srcRect/>
          <a:stretch/>
        </p:blipFill>
        <p:spPr>
          <a:xfrm>
            <a:off x="0" y="670"/>
            <a:ext cx="9139235" cy="514081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407"/>
        <p:cNvGrpSpPr/>
        <p:nvPr/>
      </p:nvGrpSpPr>
      <p:grpSpPr>
        <a:xfrm>
          <a:off x="0" y="0"/>
          <a:ext cx="0" cy="0"/>
          <a:chOff x="0" y="0"/>
          <a:chExt cx="0" cy="0"/>
        </a:xfrm>
      </p:grpSpPr>
      <p:pic>
        <p:nvPicPr>
          <p:cNvPr id="408" name="Google Shape;408;p66"/>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409" name="Google Shape;409;p6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410"/>
        <p:cNvGrpSpPr/>
        <p:nvPr/>
      </p:nvGrpSpPr>
      <p:grpSpPr>
        <a:xfrm>
          <a:off x="0" y="0"/>
          <a:ext cx="0" cy="0"/>
          <a:chOff x="0" y="0"/>
          <a:chExt cx="0" cy="0"/>
        </a:xfrm>
      </p:grpSpPr>
      <p:pic>
        <p:nvPicPr>
          <p:cNvPr id="411" name="Google Shape;411;p67"/>
          <p:cNvPicPr preferRelativeResize="0"/>
          <p:nvPr/>
        </p:nvPicPr>
        <p:blipFill rotWithShape="1">
          <a:blip r:embed="rId2">
            <a:alphaModFix amt="78000"/>
          </a:blip>
          <a:srcRect/>
          <a:stretch/>
        </p:blipFill>
        <p:spPr>
          <a:xfrm>
            <a:off x="3" y="12582"/>
            <a:ext cx="9139228" cy="5140819"/>
          </a:xfrm>
          <a:prstGeom prst="rect">
            <a:avLst/>
          </a:prstGeom>
          <a:noFill/>
          <a:ln>
            <a:noFill/>
          </a:ln>
        </p:spPr>
      </p:pic>
      <p:pic>
        <p:nvPicPr>
          <p:cNvPr id="412" name="Google Shape;412;p6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413"/>
        <p:cNvGrpSpPr/>
        <p:nvPr/>
      </p:nvGrpSpPr>
      <p:grpSpPr>
        <a:xfrm>
          <a:off x="0" y="0"/>
          <a:ext cx="0" cy="0"/>
          <a:chOff x="0" y="0"/>
          <a:chExt cx="0" cy="0"/>
        </a:xfrm>
      </p:grpSpPr>
      <p:pic>
        <p:nvPicPr>
          <p:cNvPr id="414" name="Google Shape;414;p68"/>
          <p:cNvPicPr preferRelativeResize="0"/>
          <p:nvPr/>
        </p:nvPicPr>
        <p:blipFill rotWithShape="1">
          <a:blip r:embed="rId2">
            <a:alphaModFix/>
          </a:blip>
          <a:srcRect/>
          <a:stretch/>
        </p:blipFill>
        <p:spPr>
          <a:xfrm>
            <a:off x="-1" y="670"/>
            <a:ext cx="9139238" cy="5140822"/>
          </a:xfrm>
          <a:prstGeom prst="rect">
            <a:avLst/>
          </a:prstGeom>
          <a:noFill/>
          <a:ln>
            <a:noFill/>
          </a:ln>
        </p:spPr>
      </p:pic>
      <p:pic>
        <p:nvPicPr>
          <p:cNvPr id="415" name="Google Shape;415;p68"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416"/>
        <p:cNvGrpSpPr/>
        <p:nvPr/>
      </p:nvGrpSpPr>
      <p:grpSpPr>
        <a:xfrm>
          <a:off x="0" y="0"/>
          <a:ext cx="0" cy="0"/>
          <a:chOff x="0" y="0"/>
          <a:chExt cx="0" cy="0"/>
        </a:xfrm>
      </p:grpSpPr>
      <p:pic>
        <p:nvPicPr>
          <p:cNvPr id="417" name="Google Shape;417;p69"/>
          <p:cNvPicPr preferRelativeResize="0"/>
          <p:nvPr/>
        </p:nvPicPr>
        <p:blipFill rotWithShape="1">
          <a:blip r:embed="rId2">
            <a:alphaModFix/>
          </a:blip>
          <a:srcRect/>
          <a:stretch/>
        </p:blipFill>
        <p:spPr>
          <a:xfrm>
            <a:off x="-1" y="670"/>
            <a:ext cx="9139238" cy="514082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418"/>
        <p:cNvGrpSpPr/>
        <p:nvPr/>
      </p:nvGrpSpPr>
      <p:grpSpPr>
        <a:xfrm>
          <a:off x="0" y="0"/>
          <a:ext cx="0" cy="0"/>
          <a:chOff x="0" y="0"/>
          <a:chExt cx="0" cy="0"/>
        </a:xfrm>
      </p:grpSpPr>
      <p:pic>
        <p:nvPicPr>
          <p:cNvPr id="419" name="Google Shape;419;p70"/>
          <p:cNvPicPr preferRelativeResize="0"/>
          <p:nvPr/>
        </p:nvPicPr>
        <p:blipFill rotWithShape="1">
          <a:blip r:embed="rId2">
            <a:alphaModFix/>
          </a:blip>
          <a:srcRect/>
          <a:stretch/>
        </p:blipFill>
        <p:spPr>
          <a:xfrm>
            <a:off x="3" y="671"/>
            <a:ext cx="9139222" cy="5140813"/>
          </a:xfrm>
          <a:prstGeom prst="rect">
            <a:avLst/>
          </a:prstGeom>
          <a:noFill/>
          <a:ln>
            <a:noFill/>
          </a:ln>
        </p:spPr>
      </p:pic>
      <p:pic>
        <p:nvPicPr>
          <p:cNvPr id="420" name="Google Shape;420;p70"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421"/>
        <p:cNvGrpSpPr/>
        <p:nvPr/>
      </p:nvGrpSpPr>
      <p:grpSpPr>
        <a:xfrm>
          <a:off x="0" y="0"/>
          <a:ext cx="0" cy="0"/>
          <a:chOff x="0" y="0"/>
          <a:chExt cx="0" cy="0"/>
        </a:xfrm>
      </p:grpSpPr>
      <p:pic>
        <p:nvPicPr>
          <p:cNvPr id="422" name="Google Shape;422;p71"/>
          <p:cNvPicPr preferRelativeResize="0"/>
          <p:nvPr/>
        </p:nvPicPr>
        <p:blipFill rotWithShape="1">
          <a:blip r:embed="rId2">
            <a:alphaModFix/>
          </a:blip>
          <a:srcRect/>
          <a:stretch/>
        </p:blipFill>
        <p:spPr>
          <a:xfrm>
            <a:off x="-37547" y="-23569"/>
            <a:ext cx="9199730" cy="5174853"/>
          </a:xfrm>
          <a:prstGeom prst="rect">
            <a:avLst/>
          </a:prstGeom>
          <a:noFill/>
          <a:ln>
            <a:noFill/>
          </a:ln>
        </p:spPr>
      </p:pic>
      <p:pic>
        <p:nvPicPr>
          <p:cNvPr id="423" name="Google Shape;423;p71"/>
          <p:cNvPicPr preferRelativeResize="0"/>
          <p:nvPr/>
        </p:nvPicPr>
        <p:blipFill rotWithShape="1">
          <a:blip r:embed="rId3">
            <a:alphaModFix/>
          </a:blip>
          <a:srcRect/>
          <a:stretch/>
        </p:blipFill>
        <p:spPr>
          <a:xfrm>
            <a:off x="2682951" y="741218"/>
            <a:ext cx="3776131" cy="8622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45"/>
        <p:cNvGrpSpPr/>
        <p:nvPr/>
      </p:nvGrpSpPr>
      <p:grpSpPr>
        <a:xfrm>
          <a:off x="0" y="0"/>
          <a:ext cx="0" cy="0"/>
          <a:chOff x="0" y="0"/>
          <a:chExt cx="0" cy="0"/>
        </a:xfrm>
      </p:grpSpPr>
      <p:pic>
        <p:nvPicPr>
          <p:cNvPr id="46" name="Google Shape;46;p8"/>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47" name="Google Shape;47;p8"/>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48" name="Google Shape;48;p8"/>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49" name="Google Shape;49;p8"/>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0" name="Google Shape;50;p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424"/>
        <p:cNvGrpSpPr/>
        <p:nvPr/>
      </p:nvGrpSpPr>
      <p:grpSpPr>
        <a:xfrm>
          <a:off x="0" y="0"/>
          <a:ext cx="0" cy="0"/>
          <a:chOff x="0" y="0"/>
          <a:chExt cx="0" cy="0"/>
        </a:xfrm>
      </p:grpSpPr>
      <p:pic>
        <p:nvPicPr>
          <p:cNvPr id="425" name="Google Shape;425;p72"/>
          <p:cNvPicPr preferRelativeResize="0"/>
          <p:nvPr/>
        </p:nvPicPr>
        <p:blipFill rotWithShape="1">
          <a:blip r:embed="rId2">
            <a:alphaModFix/>
          </a:blip>
          <a:srcRect/>
          <a:stretch/>
        </p:blipFill>
        <p:spPr>
          <a:xfrm>
            <a:off x="0" y="0"/>
            <a:ext cx="9139238" cy="5140822"/>
          </a:xfrm>
          <a:prstGeom prst="rect">
            <a:avLst/>
          </a:prstGeom>
          <a:noFill/>
          <a:ln>
            <a:noFill/>
          </a:ln>
        </p:spPr>
      </p:pic>
      <p:pic>
        <p:nvPicPr>
          <p:cNvPr id="426" name="Google Shape;426;p72"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grpSp>
        <p:nvGrpSpPr>
          <p:cNvPr id="427" name="Google Shape;427;p72"/>
          <p:cNvGrpSpPr/>
          <p:nvPr/>
        </p:nvGrpSpPr>
        <p:grpSpPr>
          <a:xfrm>
            <a:off x="547395" y="3801588"/>
            <a:ext cx="1629703" cy="1660293"/>
            <a:chOff x="1028459" y="5082988"/>
            <a:chExt cx="1928871" cy="1965542"/>
          </a:xfrm>
        </p:grpSpPr>
        <p:pic>
          <p:nvPicPr>
            <p:cNvPr id="428" name="Google Shape;428;p7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29" name="Google Shape;429;p7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30" name="Google Shape;430;p7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431" name="Google Shape;431;p7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2" name="Google Shape;432;p72"/>
          <p:cNvPicPr preferRelativeResize="0"/>
          <p:nvPr/>
        </p:nvPicPr>
        <p:blipFill rotWithShape="1">
          <a:blip r:embed="rId6">
            <a:alphaModFix/>
          </a:blip>
          <a:srcRect/>
          <a:stretch/>
        </p:blipFill>
        <p:spPr>
          <a:xfrm>
            <a:off x="2013075" y="4176296"/>
            <a:ext cx="512914" cy="691317"/>
          </a:xfrm>
          <a:prstGeom prst="rect">
            <a:avLst/>
          </a:prstGeom>
          <a:noFill/>
          <a:ln>
            <a:noFill/>
          </a:ln>
        </p:spPr>
      </p:pic>
      <p:pic>
        <p:nvPicPr>
          <p:cNvPr id="433" name="Google Shape;433;p7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34" name="Google Shape;434;p72" descr="Cloud-the-Goat---Grazing.png"/>
          <p:cNvPicPr preferRelativeResize="0"/>
          <p:nvPr/>
        </p:nvPicPr>
        <p:blipFill rotWithShape="1">
          <a:blip r:embed="rId7">
            <a:alphaModFix/>
          </a:blip>
          <a:srcRect/>
          <a:stretch/>
        </p:blipFill>
        <p:spPr>
          <a:xfrm flipH="1">
            <a:off x="369120" y="4275912"/>
            <a:ext cx="345324" cy="27905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435"/>
        <p:cNvGrpSpPr/>
        <p:nvPr/>
      </p:nvGrpSpPr>
      <p:grpSpPr>
        <a:xfrm>
          <a:off x="0" y="0"/>
          <a:ext cx="0" cy="0"/>
          <a:chOff x="0" y="0"/>
          <a:chExt cx="0" cy="0"/>
        </a:xfrm>
      </p:grpSpPr>
      <p:pic>
        <p:nvPicPr>
          <p:cNvPr id="436" name="Google Shape;436;p73"/>
          <p:cNvPicPr preferRelativeResize="0"/>
          <p:nvPr/>
        </p:nvPicPr>
        <p:blipFill rotWithShape="1">
          <a:blip r:embed="rId2">
            <a:alphaModFix/>
          </a:blip>
          <a:srcRect/>
          <a:stretch/>
        </p:blipFill>
        <p:spPr>
          <a:xfrm>
            <a:off x="0" y="670"/>
            <a:ext cx="9139236" cy="5140820"/>
          </a:xfrm>
          <a:prstGeom prst="rect">
            <a:avLst/>
          </a:prstGeom>
          <a:noFill/>
          <a:ln>
            <a:noFill/>
          </a:ln>
        </p:spPr>
      </p:pic>
      <p:pic>
        <p:nvPicPr>
          <p:cNvPr id="437" name="Google Shape;437;p73"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pic>
        <p:nvPicPr>
          <p:cNvPr id="438" name="Google Shape;438;p73"/>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9" name="Google Shape;439;p73"/>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40" name="Google Shape;440;p73"/>
          <p:cNvPicPr preferRelativeResize="0"/>
          <p:nvPr/>
        </p:nvPicPr>
        <p:blipFill rotWithShape="1">
          <a:blip r:embed="rId5">
            <a:alphaModFix/>
          </a:blip>
          <a:srcRect/>
          <a:stretch/>
        </p:blipFill>
        <p:spPr>
          <a:xfrm>
            <a:off x="2013075" y="4176296"/>
            <a:ext cx="512914" cy="691317"/>
          </a:xfrm>
          <a:prstGeom prst="rect">
            <a:avLst/>
          </a:prstGeom>
          <a:noFill/>
          <a:ln>
            <a:noFill/>
          </a:ln>
        </p:spPr>
      </p:pic>
      <p:pic>
        <p:nvPicPr>
          <p:cNvPr id="441" name="Google Shape;441;p73" descr="Cloud-the-Goat---Grazing.png"/>
          <p:cNvPicPr preferRelativeResize="0"/>
          <p:nvPr/>
        </p:nvPicPr>
        <p:blipFill rotWithShape="1">
          <a:blip r:embed="rId6">
            <a:alphaModFix/>
          </a:blip>
          <a:srcRect/>
          <a:stretch/>
        </p:blipFill>
        <p:spPr>
          <a:xfrm flipH="1">
            <a:off x="369120" y="4275912"/>
            <a:ext cx="345324" cy="279050"/>
          </a:xfrm>
          <a:prstGeom prst="rect">
            <a:avLst/>
          </a:prstGeom>
          <a:noFill/>
          <a:ln>
            <a:noFill/>
          </a:ln>
        </p:spPr>
      </p:pic>
      <p:grpSp>
        <p:nvGrpSpPr>
          <p:cNvPr id="442" name="Google Shape;442;p73"/>
          <p:cNvGrpSpPr/>
          <p:nvPr/>
        </p:nvGrpSpPr>
        <p:grpSpPr>
          <a:xfrm>
            <a:off x="547395" y="3801588"/>
            <a:ext cx="1629703" cy="1660293"/>
            <a:chOff x="1028459" y="5082988"/>
            <a:chExt cx="1928871" cy="1965542"/>
          </a:xfrm>
        </p:grpSpPr>
        <p:pic>
          <p:nvPicPr>
            <p:cNvPr id="443" name="Google Shape;443;p73"/>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44" name="Google Shape;444;p73"/>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45" name="Google Shape;445;p73"/>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446"/>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447"/>
        <p:cNvGrpSpPr/>
        <p:nvPr/>
      </p:nvGrpSpPr>
      <p:grpSpPr>
        <a:xfrm>
          <a:off x="0" y="0"/>
          <a:ext cx="0" cy="0"/>
          <a:chOff x="0" y="0"/>
          <a:chExt cx="0" cy="0"/>
        </a:xfrm>
      </p:grpSpPr>
      <p:sp>
        <p:nvSpPr>
          <p:cNvPr id="448" name="Google Shape;448;p75"/>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SimHei" panose="02010609060101010101" pitchFamily="49" charset="-122"/>
                <a:ea typeface="SimHei" panose="02010609060101010101" pitchFamily="49" charset="-122"/>
                <a:cs typeface="SimHei" panose="02010609060101010101" pitchFamily="49" charset="-122"/>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dirty="0"/>
          </a:p>
        </p:txBody>
      </p:sp>
      <p:sp>
        <p:nvSpPr>
          <p:cNvPr id="449" name="Google Shape;449;p75"/>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SimHei" panose="02010609060101010101" pitchFamily="49" charset="-122"/>
                <a:ea typeface="SimHei" panose="02010609060101010101" pitchFamily="49" charset="-122"/>
                <a:cs typeface="SimHei" panose="02010609060101010101" pitchFamily="49" charset="-122"/>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450"/>
        <p:cNvGrpSpPr/>
        <p:nvPr/>
      </p:nvGrpSpPr>
      <p:grpSpPr>
        <a:xfrm>
          <a:off x="0" y="0"/>
          <a:ext cx="0" cy="0"/>
          <a:chOff x="0" y="0"/>
          <a:chExt cx="0" cy="0"/>
        </a:xfrm>
      </p:grpSpPr>
      <p:sp>
        <p:nvSpPr>
          <p:cNvPr id="451" name="Google Shape;451;p76"/>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452" name="Google Shape;452;p76"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453"/>
        <p:cNvGrpSpPr/>
        <p:nvPr/>
      </p:nvGrpSpPr>
      <p:grpSpPr>
        <a:xfrm>
          <a:off x="0" y="0"/>
          <a:ext cx="0" cy="0"/>
          <a:chOff x="0" y="0"/>
          <a:chExt cx="0" cy="0"/>
        </a:xfrm>
      </p:grpSpPr>
      <p:sp>
        <p:nvSpPr>
          <p:cNvPr id="454" name="Google Shape;454;p77"/>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455" name="Google Shape;455;p7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999999"/>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999999"/>
              </a:solidFill>
              <a:latin typeface="SimHei" panose="02010609060101010101" pitchFamily="49" charset="-122"/>
              <a:ea typeface="SimHei" panose="02010609060101010101" pitchFamily="49" charset="-122"/>
              <a:cs typeface="Proxima Nova"/>
              <a:sym typeface="Proxima Nova"/>
            </a:endParaRPr>
          </a:p>
        </p:txBody>
      </p:sp>
      <p:pic>
        <p:nvPicPr>
          <p:cNvPr id="456" name="Google Shape;456;p77"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457"/>
        <p:cNvGrpSpPr/>
        <p:nvPr/>
      </p:nvGrpSpPr>
      <p:grpSpPr>
        <a:xfrm>
          <a:off x="0" y="0"/>
          <a:ext cx="0" cy="0"/>
          <a:chOff x="0" y="0"/>
          <a:chExt cx="0" cy="0"/>
        </a:xfrm>
      </p:grpSpPr>
      <p:sp>
        <p:nvSpPr>
          <p:cNvPr id="458" name="Google Shape;458;p78"/>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459" name="Google Shape;459;p78"/>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FFFFFF"/>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FFFFFF"/>
              </a:solidFill>
              <a:latin typeface="SimHei" panose="02010609060101010101" pitchFamily="49" charset="-122"/>
              <a:ea typeface="SimHei" panose="02010609060101010101" pitchFamily="49" charset="-122"/>
              <a:cs typeface="Proxima Nova"/>
              <a:sym typeface="Proxima Nov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460"/>
        <p:cNvGrpSpPr/>
        <p:nvPr/>
      </p:nvGrpSpPr>
      <p:grpSpPr>
        <a:xfrm>
          <a:off x="0" y="0"/>
          <a:ext cx="0" cy="0"/>
          <a:chOff x="0" y="0"/>
          <a:chExt cx="0" cy="0"/>
        </a:xfrm>
      </p:grpSpPr>
      <p:sp>
        <p:nvSpPr>
          <p:cNvPr id="461" name="Google Shape;461;p79"/>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463" name="Google Shape;463;p7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464"/>
        <p:cNvGrpSpPr/>
        <p:nvPr/>
      </p:nvGrpSpPr>
      <p:grpSpPr>
        <a:xfrm>
          <a:off x="0" y="0"/>
          <a:ext cx="0" cy="0"/>
          <a:chOff x="0" y="0"/>
          <a:chExt cx="0" cy="0"/>
        </a:xfrm>
      </p:grpSpPr>
      <p:sp>
        <p:nvSpPr>
          <p:cNvPr id="465" name="Google Shape;465;p80"/>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466" name="Google Shape;466;p8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dirty="0">
                <a:solidFill>
                  <a:srgbClr val="FFFFFF"/>
                </a:solidFill>
                <a:latin typeface="SimHei" panose="02010609060101010101" pitchFamily="49" charset="-122"/>
                <a:ea typeface="SimHei" panose="02010609060101010101" pitchFamily="49" charset="-122"/>
                <a:cs typeface="Proxima Nova"/>
                <a:sym typeface="Proxima Nova"/>
              </a:rPr>
              <a:t>Transformation Services  |  Proprietary and Confidential ©2017 Salesforce</a:t>
            </a:r>
            <a:endParaRPr sz="600" dirty="0">
              <a:solidFill>
                <a:srgbClr val="FFFFFF"/>
              </a:solidFill>
              <a:latin typeface="SimHei" panose="02010609060101010101" pitchFamily="49" charset="-122"/>
              <a:ea typeface="SimHei" panose="02010609060101010101" pitchFamily="49" charset="-122"/>
              <a:cs typeface="Proxima Nova"/>
              <a:sym typeface="Proxima Nova"/>
            </a:endParaRPr>
          </a:p>
        </p:txBody>
      </p:sp>
      <p:pic>
        <p:nvPicPr>
          <p:cNvPr id="467" name="Google Shape;467;p80"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468"/>
        <p:cNvGrpSpPr/>
        <p:nvPr/>
      </p:nvGrpSpPr>
      <p:grpSpPr>
        <a:xfrm>
          <a:off x="0" y="0"/>
          <a:ext cx="0" cy="0"/>
          <a:chOff x="0" y="0"/>
          <a:chExt cx="0" cy="0"/>
        </a:xfrm>
      </p:grpSpPr>
      <p:pic>
        <p:nvPicPr>
          <p:cNvPr id="469" name="Google Shape;469;p81"/>
          <p:cNvPicPr preferRelativeResize="0"/>
          <p:nvPr/>
        </p:nvPicPr>
        <p:blipFill rotWithShape="1">
          <a:blip r:embed="rId2">
            <a:alphaModFix/>
          </a:blip>
          <a:srcRect/>
          <a:stretch/>
        </p:blipFill>
        <p:spPr>
          <a:xfrm>
            <a:off x="0" y="0"/>
            <a:ext cx="9141622" cy="5142162"/>
          </a:xfrm>
          <a:prstGeom prst="rect">
            <a:avLst/>
          </a:prstGeom>
          <a:noFill/>
          <a:ln>
            <a:noFill/>
          </a:ln>
        </p:spPr>
      </p:pic>
      <p:pic>
        <p:nvPicPr>
          <p:cNvPr id="470" name="Google Shape;470;p81"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pic>
        <p:nvPicPr>
          <p:cNvPr id="471" name="Google Shape;471;p8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51"/>
        <p:cNvGrpSpPr/>
        <p:nvPr/>
      </p:nvGrpSpPr>
      <p:grpSpPr>
        <a:xfrm>
          <a:off x="0" y="0"/>
          <a:ext cx="0" cy="0"/>
          <a:chOff x="0" y="0"/>
          <a:chExt cx="0" cy="0"/>
        </a:xfrm>
      </p:grpSpPr>
      <p:pic>
        <p:nvPicPr>
          <p:cNvPr id="52" name="Google Shape;52;p9"/>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53" name="Google Shape;53;p9"/>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4" name="Google Shape;54;p9"/>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5" name="Google Shape;55;p9"/>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6" name="Google Shape;56;p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72"/>
        <p:cNvGrpSpPr/>
        <p:nvPr/>
      </p:nvGrpSpPr>
      <p:grpSpPr>
        <a:xfrm>
          <a:off x="0" y="0"/>
          <a:ext cx="0" cy="0"/>
          <a:chOff x="0" y="0"/>
          <a:chExt cx="0" cy="0"/>
        </a:xfrm>
      </p:grpSpPr>
      <p:pic>
        <p:nvPicPr>
          <p:cNvPr id="473" name="Google Shape;473;p82"/>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74" name="Google Shape;474;p82"/>
          <p:cNvGrpSpPr/>
          <p:nvPr/>
        </p:nvGrpSpPr>
        <p:grpSpPr>
          <a:xfrm>
            <a:off x="1920065" y="4125666"/>
            <a:ext cx="621097" cy="881631"/>
            <a:chOff x="723336" y="4484318"/>
            <a:chExt cx="1333398" cy="1893131"/>
          </a:xfrm>
        </p:grpSpPr>
        <p:pic>
          <p:nvPicPr>
            <p:cNvPr id="475" name="Google Shape;475;p82"/>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76" name="Google Shape;476;p82"/>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77" name="Google Shape;477;p82"/>
          <p:cNvGrpSpPr/>
          <p:nvPr/>
        </p:nvGrpSpPr>
        <p:grpSpPr>
          <a:xfrm>
            <a:off x="1837" y="3344224"/>
            <a:ext cx="1378443" cy="1604720"/>
            <a:chOff x="1082246" y="4738045"/>
            <a:chExt cx="1890350" cy="2201262"/>
          </a:xfrm>
        </p:grpSpPr>
        <p:pic>
          <p:nvPicPr>
            <p:cNvPr id="478" name="Google Shape;478;p82"/>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79" name="Google Shape;479;p82"/>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80" name="Google Shape;480;p82"/>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81" name="Google Shape;481;p82"/>
          <p:cNvGrpSpPr/>
          <p:nvPr/>
        </p:nvGrpSpPr>
        <p:grpSpPr>
          <a:xfrm>
            <a:off x="1087090" y="4031404"/>
            <a:ext cx="1000315" cy="952081"/>
            <a:chOff x="2666809" y="5395728"/>
            <a:chExt cx="1333398" cy="1269442"/>
          </a:xfrm>
        </p:grpSpPr>
        <p:pic>
          <p:nvPicPr>
            <p:cNvPr id="482" name="Google Shape;482;p82"/>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83" name="Google Shape;483;p82"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484" name="Google Shape;484;p82"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pic>
        <p:nvPicPr>
          <p:cNvPr id="485" name="Google Shape;485;p82"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486"/>
        <p:cNvGrpSpPr/>
        <p:nvPr/>
      </p:nvGrpSpPr>
      <p:grpSpPr>
        <a:xfrm>
          <a:off x="0" y="0"/>
          <a:ext cx="0" cy="0"/>
          <a:chOff x="0" y="0"/>
          <a:chExt cx="0" cy="0"/>
        </a:xfrm>
      </p:grpSpPr>
      <p:pic>
        <p:nvPicPr>
          <p:cNvPr id="487" name="Google Shape;487;p83"/>
          <p:cNvPicPr preferRelativeResize="0"/>
          <p:nvPr/>
        </p:nvPicPr>
        <p:blipFill rotWithShape="1">
          <a:blip r:embed="rId2">
            <a:alphaModFix/>
          </a:blip>
          <a:srcRect/>
          <a:stretch/>
        </p:blipFill>
        <p:spPr>
          <a:xfrm>
            <a:off x="0" y="0"/>
            <a:ext cx="9141622" cy="5142162"/>
          </a:xfrm>
          <a:prstGeom prst="rect">
            <a:avLst/>
          </a:prstGeom>
          <a:noFill/>
          <a:ln>
            <a:noFill/>
          </a:ln>
        </p:spPr>
      </p:pic>
      <p:grpSp>
        <p:nvGrpSpPr>
          <p:cNvPr id="488" name="Google Shape;488;p83"/>
          <p:cNvGrpSpPr/>
          <p:nvPr/>
        </p:nvGrpSpPr>
        <p:grpSpPr>
          <a:xfrm>
            <a:off x="976536" y="3526102"/>
            <a:ext cx="1418141" cy="1650947"/>
            <a:chOff x="1082246" y="4738045"/>
            <a:chExt cx="1890350" cy="2201262"/>
          </a:xfrm>
        </p:grpSpPr>
        <p:pic>
          <p:nvPicPr>
            <p:cNvPr id="489" name="Google Shape;489;p83"/>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0" name="Google Shape;490;p83"/>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491" name="Google Shape;491;p83"/>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2" name="Google Shape;492;p83"/>
          <p:cNvGrpSpPr/>
          <p:nvPr/>
        </p:nvGrpSpPr>
        <p:grpSpPr>
          <a:xfrm>
            <a:off x="2621696" y="3790418"/>
            <a:ext cx="1000315" cy="952081"/>
            <a:chOff x="2666809" y="5395728"/>
            <a:chExt cx="1333398" cy="1269442"/>
          </a:xfrm>
        </p:grpSpPr>
        <p:pic>
          <p:nvPicPr>
            <p:cNvPr id="493" name="Google Shape;493;p83"/>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94" name="Google Shape;494;p83"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495" name="Google Shape;495;p83" descr="pasted-image.pdf"/>
          <p:cNvPicPr preferRelativeResize="0"/>
          <p:nvPr/>
        </p:nvPicPr>
        <p:blipFill rotWithShape="1">
          <a:blip r:embed="rId6">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496"/>
        <p:cNvGrpSpPr/>
        <p:nvPr/>
      </p:nvGrpSpPr>
      <p:grpSpPr>
        <a:xfrm>
          <a:off x="0" y="0"/>
          <a:ext cx="0" cy="0"/>
          <a:chOff x="0" y="0"/>
          <a:chExt cx="0" cy="0"/>
        </a:xfrm>
      </p:grpSpPr>
      <p:pic>
        <p:nvPicPr>
          <p:cNvPr id="497" name="Google Shape;497;p84"/>
          <p:cNvPicPr preferRelativeResize="0"/>
          <p:nvPr/>
        </p:nvPicPr>
        <p:blipFill rotWithShape="1">
          <a:blip r:embed="rId2">
            <a:alphaModFix/>
          </a:blip>
          <a:srcRect/>
          <a:stretch/>
        </p:blipFill>
        <p:spPr>
          <a:xfrm>
            <a:off x="1" y="670"/>
            <a:ext cx="9139235" cy="5140819"/>
          </a:xfrm>
          <a:prstGeom prst="rect">
            <a:avLst/>
          </a:prstGeom>
          <a:noFill/>
          <a:ln>
            <a:noFill/>
          </a:ln>
        </p:spPr>
      </p:pic>
      <p:pic>
        <p:nvPicPr>
          <p:cNvPr id="498" name="Google Shape;498;p84"/>
          <p:cNvPicPr preferRelativeResize="0"/>
          <p:nvPr/>
        </p:nvPicPr>
        <p:blipFill rotWithShape="1">
          <a:blip r:embed="rId3">
            <a:alphaModFix/>
          </a:blip>
          <a:srcRect/>
          <a:stretch/>
        </p:blipFill>
        <p:spPr>
          <a:xfrm>
            <a:off x="8279957" y="921686"/>
            <a:ext cx="637433" cy="1818130"/>
          </a:xfrm>
          <a:prstGeom prst="rect">
            <a:avLst/>
          </a:prstGeom>
          <a:noFill/>
          <a:ln>
            <a:noFill/>
          </a:ln>
        </p:spPr>
      </p:pic>
      <p:pic>
        <p:nvPicPr>
          <p:cNvPr id="499" name="Google Shape;499;p84"/>
          <p:cNvPicPr preferRelativeResize="0"/>
          <p:nvPr/>
        </p:nvPicPr>
        <p:blipFill rotWithShape="1">
          <a:blip r:embed="rId4">
            <a:alphaModFix/>
          </a:blip>
          <a:srcRect/>
          <a:stretch/>
        </p:blipFill>
        <p:spPr>
          <a:xfrm>
            <a:off x="7388132" y="1446876"/>
            <a:ext cx="394330" cy="86035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500"/>
        <p:cNvGrpSpPr/>
        <p:nvPr/>
      </p:nvGrpSpPr>
      <p:grpSpPr>
        <a:xfrm>
          <a:off x="0" y="0"/>
          <a:ext cx="0" cy="0"/>
          <a:chOff x="0" y="0"/>
          <a:chExt cx="0" cy="0"/>
        </a:xfrm>
      </p:grpSpPr>
      <p:pic>
        <p:nvPicPr>
          <p:cNvPr id="501" name="Google Shape;501;p85"/>
          <p:cNvPicPr preferRelativeResize="0"/>
          <p:nvPr/>
        </p:nvPicPr>
        <p:blipFill rotWithShape="1">
          <a:blip r:embed="rId2">
            <a:alphaModFix/>
          </a:blip>
          <a:srcRect/>
          <a:stretch/>
        </p:blipFill>
        <p:spPr>
          <a:xfrm>
            <a:off x="3" y="2457"/>
            <a:ext cx="9139229" cy="514081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502"/>
        <p:cNvGrpSpPr/>
        <p:nvPr/>
      </p:nvGrpSpPr>
      <p:grpSpPr>
        <a:xfrm>
          <a:off x="0" y="0"/>
          <a:ext cx="0" cy="0"/>
          <a:chOff x="0" y="0"/>
          <a:chExt cx="0" cy="0"/>
        </a:xfrm>
      </p:grpSpPr>
      <p:sp>
        <p:nvSpPr>
          <p:cNvPr id="503" name="Google Shape;503;p8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504" name="Google Shape;504;p8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505" name="Google Shape;505;p8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506" name="Google Shape;506;p8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07" name="Google Shape;507;p86"/>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08" name="Google Shape;508;p86"/>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09" name="Google Shape;509;p86"/>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10" name="Google Shape;510;p86"/>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11" name="Google Shape;511;p86"/>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12" name="Google Shape;512;p8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513" name="Google Shape;513;p8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14" name="Google Shape;514;p86"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515"/>
        <p:cNvGrpSpPr/>
        <p:nvPr/>
      </p:nvGrpSpPr>
      <p:grpSpPr>
        <a:xfrm>
          <a:off x="0" y="0"/>
          <a:ext cx="0" cy="0"/>
          <a:chOff x="0" y="0"/>
          <a:chExt cx="0" cy="0"/>
        </a:xfrm>
      </p:grpSpPr>
      <p:sp>
        <p:nvSpPr>
          <p:cNvPr id="516" name="Google Shape;516;p8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517" name="Google Shape;517;p8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518" name="Google Shape;518;p8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dirty="0">
              <a:solidFill>
                <a:srgbClr val="FFFFFF"/>
              </a:solidFill>
              <a:latin typeface="SimHei" panose="02010609060101010101" pitchFamily="49" charset="-122"/>
              <a:ea typeface="SimHei" panose="02010609060101010101" pitchFamily="49" charset="-122"/>
              <a:cs typeface="Arial"/>
              <a:sym typeface="Arial"/>
            </a:endParaRPr>
          </a:p>
        </p:txBody>
      </p:sp>
      <p:sp>
        <p:nvSpPr>
          <p:cNvPr id="519" name="Google Shape;519;p87"/>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520" name="Google Shape;520;p87"/>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1" name="Google Shape;521;p87"/>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2" name="Google Shape;522;p87"/>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3" name="Google Shape;523;p87"/>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4" name="Google Shape;524;p8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dirty="0">
              <a:solidFill>
                <a:srgbClr val="D0D9DE"/>
              </a:solidFill>
              <a:latin typeface="SimHei" panose="02010609060101010101" pitchFamily="49" charset="-122"/>
              <a:ea typeface="SimHei" panose="02010609060101010101" pitchFamily="49" charset="-122"/>
              <a:cs typeface="Arial"/>
              <a:sym typeface="Arial"/>
            </a:endParaRPr>
          </a:p>
        </p:txBody>
      </p:sp>
      <p:sp>
        <p:nvSpPr>
          <p:cNvPr id="525" name="Google Shape;525;p8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6" name="Google Shape;526;p87"/>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SimHei" panose="02010609060101010101" pitchFamily="49" charset="-122"/>
                <a:ea typeface="SimHei" panose="02010609060101010101" pitchFamily="49" charset="-122"/>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527" name="Google Shape;527;p87"/>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528" name="Google Shape;528;p87"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529"/>
        <p:cNvGrpSpPr/>
        <p:nvPr/>
      </p:nvGrpSpPr>
      <p:grpSpPr>
        <a:xfrm>
          <a:off x="0" y="0"/>
          <a:ext cx="0" cy="0"/>
          <a:chOff x="0" y="0"/>
          <a:chExt cx="0" cy="0"/>
        </a:xfrm>
      </p:grpSpPr>
      <p:sp>
        <p:nvSpPr>
          <p:cNvPr id="530" name="Google Shape;530;p8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Realigning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Guides can can easily be bumped and moved accidentally.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slide layout show you how to reset your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NOTE: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When working on any older deck, be sure to check and ensure that the guides in your deck are set.</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Turn on your guides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Insert a new slide the using the Guide Layout slide option.</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Do your guides align with the orange lines in the new slide?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If yes, your guides are set, if not, proceed then realign each of the lines to line up with the lines shown on this page. </a:t>
            </a:r>
            <a:endParaRPr sz="1100" dirty="0">
              <a:latin typeface="SimHei" panose="02010609060101010101" pitchFamily="49" charset="-122"/>
              <a:ea typeface="SimHei" panose="02010609060101010101" pitchFamily="49" charset="-122"/>
            </a:endParaRPr>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 Once guides are reset, delete the Guide Layout Slide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dirty="0">
              <a:solidFill>
                <a:schemeClr val="accent2"/>
              </a:solidFill>
              <a:latin typeface="SimHei" panose="02010609060101010101" pitchFamily="49" charset="-122"/>
              <a:ea typeface="SimHei" panose="02010609060101010101" pitchFamily="49" charset="-122"/>
              <a:cs typeface="Arial"/>
              <a:sym typeface="Arial"/>
            </a:endParaRPr>
          </a:p>
        </p:txBody>
      </p:sp>
      <p:sp>
        <p:nvSpPr>
          <p:cNvPr id="531" name="Google Shape;531;p8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What are Drawing Guides?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lines that that appear on all pages in the same spot, but don’t show up when you print or view deck in Show mode.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Think of them as internal margins for the proper alignment and consistent placement of content. Object will snap to them and they are also perfect for cropping an image to. </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This template has pre-made guides that delineate where your workspace is.  </a:t>
            </a:r>
            <a:b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br>
            <a:br>
              <a:rPr lang="en" sz="900" b="1" i="0" u="none" strike="noStrike" cap="none" dirty="0">
                <a:solidFill>
                  <a:schemeClr val="accent1"/>
                </a:solidFill>
                <a:latin typeface="SimHei" panose="02010609060101010101" pitchFamily="49" charset="-122"/>
                <a:ea typeface="SimHei" panose="02010609060101010101" pitchFamily="49" charset="-122"/>
                <a:cs typeface="Arial"/>
                <a:sym typeface="Arial"/>
              </a:rPr>
            </a:br>
            <a:r>
              <a:rPr lang="en" sz="1200" b="1" i="0" u="none" strike="noStrike" cap="none" dirty="0">
                <a:solidFill>
                  <a:schemeClr val="accent1"/>
                </a:solidFill>
                <a:latin typeface="SimHei" panose="02010609060101010101" pitchFamily="49" charset="-122"/>
                <a:ea typeface="SimHei" panose="02010609060101010101" pitchFamily="49" charset="-122"/>
                <a:cs typeface="Arial"/>
                <a:sym typeface="Arial"/>
              </a:rPr>
              <a:t>How to Turn Guides On and Off</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Windows: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ALT + F9 or Right click in blue area off workspace &gt;Grids and Guides&gt;Display Drawing Guides on Screen</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2011: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Control + Option + Command + G or </a:t>
            </a:r>
            <a:b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b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View&gt;Guides&gt;Static Guides</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dirty="0">
                <a:solidFill>
                  <a:schemeClr val="accent2"/>
                </a:solidFill>
                <a:latin typeface="SimHei" panose="02010609060101010101" pitchFamily="49" charset="-122"/>
                <a:ea typeface="SimHei" panose="02010609060101010101" pitchFamily="49" charset="-122"/>
                <a:cs typeface="Arial"/>
                <a:sym typeface="Arial"/>
              </a:rPr>
              <a:t>MAC 2008:   </a:t>
            </a: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Command + G or View&gt;Guides&gt;Static Guides</a:t>
            </a:r>
            <a:endParaRPr sz="1100" dirty="0">
              <a:latin typeface="SimHei" panose="02010609060101010101" pitchFamily="49" charset="-122"/>
              <a:ea typeface="SimHei" panose="02010609060101010101" pitchFamily="49" charset="-122"/>
            </a:endParaRPr>
          </a:p>
        </p:txBody>
      </p:sp>
      <p:sp>
        <p:nvSpPr>
          <p:cNvPr id="532" name="Google Shape;532;p8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dirty="0">
                <a:solidFill>
                  <a:schemeClr val="dk2"/>
                </a:solidFill>
                <a:latin typeface="SimHei" panose="02010609060101010101" pitchFamily="49" charset="-122"/>
                <a:ea typeface="SimHei" panose="02010609060101010101" pitchFamily="49" charset="-122"/>
                <a:cs typeface="Arial"/>
                <a:sym typeface="Arial"/>
              </a:rPr>
              <a:t>The left and right top and bottom corners only area you should work within on your slides.</a:t>
            </a:r>
            <a:endParaRPr sz="1100" dirty="0">
              <a:latin typeface="SimHei" panose="02010609060101010101" pitchFamily="49" charset="-122"/>
              <a:ea typeface="SimHei" panose="02010609060101010101" pitchFamily="49" charset="-122"/>
            </a:endParaRPr>
          </a:p>
        </p:txBody>
      </p:sp>
      <p:cxnSp>
        <p:nvCxnSpPr>
          <p:cNvPr id="533" name="Google Shape;533;p8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534" name="Google Shape;534;p88"/>
          <p:cNvGrpSpPr/>
          <p:nvPr/>
        </p:nvGrpSpPr>
        <p:grpSpPr>
          <a:xfrm>
            <a:off x="376433" y="-3469834"/>
            <a:ext cx="8391408" cy="12891345"/>
            <a:chOff x="501778" y="-4626445"/>
            <a:chExt cx="11185561" cy="17188459"/>
          </a:xfrm>
        </p:grpSpPr>
        <p:cxnSp>
          <p:nvCxnSpPr>
            <p:cNvPr id="535" name="Google Shape;535;p8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6" name="Google Shape;536;p8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7" name="Google Shape;537;p8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38" name="Google Shape;538;p8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539" name="Google Shape;539;p8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540" name="Google Shape;540;p8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541" name="Google Shape;541;p8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542" name="Google Shape;542;p8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cxnSp>
          <p:nvCxnSpPr>
            <p:cNvPr id="543" name="Google Shape;543;p8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44" name="Google Shape;544;p8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45" name="Google Shape;545;p8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dirty="0">
                <a:solidFill>
                  <a:srgbClr val="00A1E0"/>
                </a:solidFill>
                <a:latin typeface="SimHei" panose="02010609060101010101" pitchFamily="49" charset="-122"/>
                <a:ea typeface="SimHei" panose="02010609060101010101" pitchFamily="49" charset="-122"/>
                <a:cs typeface="Arial"/>
                <a:sym typeface="Arial"/>
              </a:rPr>
              <a:t>How to Create a New Guide Line</a:t>
            </a:r>
            <a:endParaRPr sz="1100" dirty="0">
              <a:latin typeface="SimHei" panose="02010609060101010101" pitchFamily="49" charset="-122"/>
              <a:ea typeface="SimHei" panose="02010609060101010101" pitchFamily="49" charset="-122"/>
            </a:endParaRPr>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dirty="0">
                <a:solidFill>
                  <a:schemeClr val="accent2"/>
                </a:solidFill>
                <a:latin typeface="SimHei" panose="02010609060101010101" pitchFamily="49" charset="-122"/>
                <a:ea typeface="SimHei" panose="02010609060101010101" pitchFamily="49" charset="-122"/>
                <a:cs typeface="Arial"/>
                <a:sym typeface="Arial"/>
              </a:rPr>
              <a:t>Select a guide, hold down the Option key and drag.  This will duplicate the line</a:t>
            </a:r>
            <a:endParaRPr sz="1100" dirty="0">
              <a:latin typeface="SimHei" panose="02010609060101010101" pitchFamily="49" charset="-122"/>
              <a:ea typeface="SimHei" panose="02010609060101010101" pitchFamily="49" charset="-122"/>
            </a:endParaRPr>
          </a:p>
        </p:txBody>
      </p:sp>
      <p:sp>
        <p:nvSpPr>
          <p:cNvPr id="546" name="Google Shape;546;p88"/>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 - Basic - Title Only">
  <p:cSld name="D - Basic">
    <p:bg>
      <p:bgPr>
        <a:solidFill>
          <a:schemeClr val="lt1"/>
        </a:solidFill>
        <a:effectLst/>
      </p:bgPr>
    </p:bg>
    <p:spTree>
      <p:nvGrpSpPr>
        <p:cNvPr id="1" name="Shape 845"/>
        <p:cNvGrpSpPr/>
        <p:nvPr/>
      </p:nvGrpSpPr>
      <p:grpSpPr>
        <a:xfrm>
          <a:off x="0" y="0"/>
          <a:ext cx="0" cy="0"/>
          <a:chOff x="0" y="0"/>
          <a:chExt cx="0" cy="0"/>
        </a:xfrm>
      </p:grpSpPr>
      <p:sp>
        <p:nvSpPr>
          <p:cNvPr id="846" name="Google Shape;846;p1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47" name="Google Shape;847;p12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848"/>
        <p:cNvGrpSpPr/>
        <p:nvPr/>
      </p:nvGrpSpPr>
      <p:grpSpPr>
        <a:xfrm>
          <a:off x="0" y="0"/>
          <a:ext cx="0" cy="0"/>
          <a:chOff x="0" y="0"/>
          <a:chExt cx="0" cy="0"/>
        </a:xfrm>
      </p:grpSpPr>
      <p:sp>
        <p:nvSpPr>
          <p:cNvPr id="849" name="Google Shape;849;p12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50" name="Google Shape;850;p1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51" name="Google Shape;851;p12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852"/>
        <p:cNvGrpSpPr/>
        <p:nvPr/>
      </p:nvGrpSpPr>
      <p:grpSpPr>
        <a:xfrm>
          <a:off x="0" y="0"/>
          <a:ext cx="0" cy="0"/>
          <a:chOff x="0" y="0"/>
          <a:chExt cx="0" cy="0"/>
        </a:xfrm>
      </p:grpSpPr>
      <p:pic>
        <p:nvPicPr>
          <p:cNvPr id="853" name="Google Shape;853;p12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54" name="Google Shape;854;p12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55" name="Google Shape;855;p12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56" name="Google Shape;856;p12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57" name="Google Shape;857;p1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57"/>
        <p:cNvGrpSpPr/>
        <p:nvPr/>
      </p:nvGrpSpPr>
      <p:grpSpPr>
        <a:xfrm>
          <a:off x="0" y="0"/>
          <a:ext cx="0" cy="0"/>
          <a:chOff x="0" y="0"/>
          <a:chExt cx="0" cy="0"/>
        </a:xfrm>
      </p:grpSpPr>
      <p:pic>
        <p:nvPicPr>
          <p:cNvPr id="58" name="Google Shape;58;p1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59" name="Google Shape;59;p1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60" name="Google Shape;60;p10"/>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sp>
        <p:nvSpPr>
          <p:cNvPr id="61" name="Google Shape;61;p10"/>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62" name="Google Shape;62;p1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858"/>
        <p:cNvGrpSpPr/>
        <p:nvPr/>
      </p:nvGrpSpPr>
      <p:grpSpPr>
        <a:xfrm>
          <a:off x="0" y="0"/>
          <a:ext cx="0" cy="0"/>
          <a:chOff x="0" y="0"/>
          <a:chExt cx="0" cy="0"/>
        </a:xfrm>
      </p:grpSpPr>
      <p:pic>
        <p:nvPicPr>
          <p:cNvPr id="859" name="Google Shape;859;p128"/>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860" name="Google Shape;860;p12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61" name="Google Shape;861;p12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62" name="Google Shape;862;p12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63" name="Google Shape;863;p12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864"/>
        <p:cNvGrpSpPr/>
        <p:nvPr/>
      </p:nvGrpSpPr>
      <p:grpSpPr>
        <a:xfrm>
          <a:off x="0" y="0"/>
          <a:ext cx="0" cy="0"/>
          <a:chOff x="0" y="0"/>
          <a:chExt cx="0" cy="0"/>
        </a:xfrm>
      </p:grpSpPr>
      <p:pic>
        <p:nvPicPr>
          <p:cNvPr id="865" name="Google Shape;865;p129"/>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66" name="Google Shape;866;p12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67" name="Google Shape;867;p12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68" name="Google Shape;868;p12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69" name="Google Shape;869;p1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870"/>
        <p:cNvGrpSpPr/>
        <p:nvPr/>
      </p:nvGrpSpPr>
      <p:grpSpPr>
        <a:xfrm>
          <a:off x="0" y="0"/>
          <a:ext cx="0" cy="0"/>
          <a:chOff x="0" y="0"/>
          <a:chExt cx="0" cy="0"/>
        </a:xfrm>
      </p:grpSpPr>
      <p:pic>
        <p:nvPicPr>
          <p:cNvPr id="871" name="Google Shape;871;p13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872" name="Google Shape;872;p13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73" name="Google Shape;873;p13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74" name="Google Shape;874;p13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75" name="Google Shape;875;p13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876"/>
        <p:cNvGrpSpPr/>
        <p:nvPr/>
      </p:nvGrpSpPr>
      <p:grpSpPr>
        <a:xfrm>
          <a:off x="0" y="0"/>
          <a:ext cx="0" cy="0"/>
          <a:chOff x="0" y="0"/>
          <a:chExt cx="0" cy="0"/>
        </a:xfrm>
      </p:grpSpPr>
      <p:pic>
        <p:nvPicPr>
          <p:cNvPr id="877" name="Google Shape;877;p131"/>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878" name="Google Shape;878;p13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79" name="Google Shape;879;p13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80" name="Google Shape;880;p13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81" name="Google Shape;881;p1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882"/>
        <p:cNvGrpSpPr/>
        <p:nvPr/>
      </p:nvGrpSpPr>
      <p:grpSpPr>
        <a:xfrm>
          <a:off x="0" y="0"/>
          <a:ext cx="0" cy="0"/>
          <a:chOff x="0" y="0"/>
          <a:chExt cx="0" cy="0"/>
        </a:xfrm>
      </p:grpSpPr>
      <p:pic>
        <p:nvPicPr>
          <p:cNvPr id="883" name="Google Shape;883;p132"/>
          <p:cNvPicPr preferRelativeResize="0"/>
          <p:nvPr/>
        </p:nvPicPr>
        <p:blipFill rotWithShape="1">
          <a:blip r:embed="rId2">
            <a:alphaModFix/>
          </a:blip>
          <a:srcRect/>
          <a:stretch/>
        </p:blipFill>
        <p:spPr>
          <a:xfrm flipH="1">
            <a:off x="2381" y="0"/>
            <a:ext cx="9144002" cy="5143501"/>
          </a:xfrm>
          <a:prstGeom prst="rect">
            <a:avLst/>
          </a:prstGeom>
          <a:noFill/>
          <a:ln>
            <a:noFill/>
          </a:ln>
        </p:spPr>
      </p:pic>
      <p:sp>
        <p:nvSpPr>
          <p:cNvPr id="884" name="Google Shape;884;p13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85" name="Google Shape;885;p13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886" name="Google Shape;886;p13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887" name="Google Shape;887;p13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888"/>
        <p:cNvGrpSpPr/>
        <p:nvPr/>
      </p:nvGrpSpPr>
      <p:grpSpPr>
        <a:xfrm>
          <a:off x="0" y="0"/>
          <a:ext cx="0" cy="0"/>
          <a:chOff x="0" y="0"/>
          <a:chExt cx="0" cy="0"/>
        </a:xfrm>
      </p:grpSpPr>
      <p:pic>
        <p:nvPicPr>
          <p:cNvPr id="889" name="Google Shape;889;p133"/>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890" name="Google Shape;890;p133"/>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891" name="Google Shape;891;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892" name="Google Shape;892;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893" name="Google Shape;893;p133"/>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dirty="0">
              <a:solidFill>
                <a:srgbClr val="FFFFFF"/>
              </a:solidFill>
              <a:latin typeface="SimHei" panose="02010609060101010101" pitchFamily="49" charset="-122"/>
              <a:ea typeface="SimHei" panose="02010609060101010101" pitchFamily="49" charset="-122"/>
              <a:cs typeface="Arial"/>
              <a:sym typeface="Arial"/>
            </a:endParaRPr>
          </a:p>
        </p:txBody>
      </p:sp>
      <p:sp>
        <p:nvSpPr>
          <p:cNvPr id="894" name="Google Shape;894;p13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95" name="Google Shape;895;p133"/>
          <p:cNvSpPr txBox="1">
            <a:spLocks noGrp="1"/>
          </p:cNvSpPr>
          <p:nvPr>
            <p:ph type="body" idx="1"/>
          </p:nvPr>
        </p:nvSpPr>
        <p:spPr>
          <a:xfrm>
            <a:off x="955579" y="13265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strike="noStrike" cap="none">
                <a:solidFill>
                  <a:srgbClr val="434448"/>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9pPr>
          </a:lstStyle>
          <a:p>
            <a:endParaRPr dirty="0"/>
          </a:p>
        </p:txBody>
      </p:sp>
      <p:pic>
        <p:nvPicPr>
          <p:cNvPr id="896" name="Google Shape;896;p133"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897" name="Google Shape;897;p133"/>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898"/>
        <p:cNvGrpSpPr/>
        <p:nvPr/>
      </p:nvGrpSpPr>
      <p:grpSpPr>
        <a:xfrm>
          <a:off x="0" y="0"/>
          <a:ext cx="0" cy="0"/>
          <a:chOff x="0" y="0"/>
          <a:chExt cx="0" cy="0"/>
        </a:xfrm>
      </p:grpSpPr>
      <p:pic>
        <p:nvPicPr>
          <p:cNvPr id="899" name="Google Shape;899;p134"/>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00" name="Google Shape;900;p134"/>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01" name="Google Shape;901;p13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02" name="Google Shape;902;p134"/>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03" name="Google Shape;903;p134"/>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04" name="Google Shape;904;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05"/>
        <p:cNvGrpSpPr/>
        <p:nvPr/>
      </p:nvGrpSpPr>
      <p:grpSpPr>
        <a:xfrm>
          <a:off x="0" y="0"/>
          <a:ext cx="0" cy="0"/>
          <a:chOff x="0" y="0"/>
          <a:chExt cx="0" cy="0"/>
        </a:xfrm>
      </p:grpSpPr>
      <p:pic>
        <p:nvPicPr>
          <p:cNvPr id="906" name="Google Shape;906;p135"/>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07" name="Google Shape;907;p135"/>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08" name="Google Shape;908;p13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09" name="Google Shape;909;p13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10" name="Google Shape;910;p135"/>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11" name="Google Shape;911;p135"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12"/>
        <p:cNvGrpSpPr/>
        <p:nvPr/>
      </p:nvGrpSpPr>
      <p:grpSpPr>
        <a:xfrm>
          <a:off x="0" y="0"/>
          <a:ext cx="0" cy="0"/>
          <a:chOff x="0" y="0"/>
          <a:chExt cx="0" cy="0"/>
        </a:xfrm>
      </p:grpSpPr>
      <p:pic>
        <p:nvPicPr>
          <p:cNvPr id="913" name="Google Shape;913;p136"/>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14" name="Google Shape;914;p136"/>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15" name="Google Shape;915;p13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16" name="Google Shape;916;p13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17" name="Google Shape;917;p13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18" name="Google Shape;918;p136"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919"/>
        <p:cNvGrpSpPr/>
        <p:nvPr/>
      </p:nvGrpSpPr>
      <p:grpSpPr>
        <a:xfrm>
          <a:off x="0" y="0"/>
          <a:ext cx="0" cy="0"/>
          <a:chOff x="0" y="0"/>
          <a:chExt cx="0" cy="0"/>
        </a:xfrm>
      </p:grpSpPr>
      <p:pic>
        <p:nvPicPr>
          <p:cNvPr id="920" name="Google Shape;920;p137"/>
          <p:cNvPicPr preferRelativeResize="0"/>
          <p:nvPr/>
        </p:nvPicPr>
        <p:blipFill rotWithShape="1">
          <a:blip r:embed="rId2">
            <a:alphaModFix/>
          </a:blip>
          <a:srcRect/>
          <a:stretch/>
        </p:blipFill>
        <p:spPr>
          <a:xfrm>
            <a:off x="0" y="1340"/>
            <a:ext cx="9141619" cy="5142161"/>
          </a:xfrm>
          <a:prstGeom prst="rect">
            <a:avLst/>
          </a:prstGeom>
          <a:noFill/>
          <a:ln>
            <a:noFill/>
          </a:ln>
        </p:spPr>
      </p:pic>
      <p:pic>
        <p:nvPicPr>
          <p:cNvPr id="921" name="Google Shape;921;p137"/>
          <p:cNvPicPr preferRelativeResize="0"/>
          <p:nvPr/>
        </p:nvPicPr>
        <p:blipFill rotWithShape="1">
          <a:blip r:embed="rId3">
            <a:alphaModFix/>
          </a:blip>
          <a:srcRect/>
          <a:stretch/>
        </p:blipFill>
        <p:spPr>
          <a:xfrm>
            <a:off x="0" y="674"/>
            <a:ext cx="9141619" cy="5142161"/>
          </a:xfrm>
          <a:prstGeom prst="rect">
            <a:avLst/>
          </a:prstGeom>
          <a:noFill/>
          <a:ln>
            <a:noFill/>
          </a:ln>
        </p:spPr>
      </p:pic>
      <p:sp>
        <p:nvSpPr>
          <p:cNvPr id="922" name="Google Shape;922;p13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923" name="Google Shape;923;p13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dirty="0"/>
          </a:p>
        </p:txBody>
      </p:sp>
      <p:sp>
        <p:nvSpPr>
          <p:cNvPr id="924" name="Google Shape;924;p13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dirty="0"/>
          </a:p>
        </p:txBody>
      </p:sp>
      <p:pic>
        <p:nvPicPr>
          <p:cNvPr id="925" name="Google Shape;925;p13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image" Target="../media/image3.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image" Target="../media/image76.jp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image" Target="../media/image55.jp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image" Target="../media/image1.jpg"/><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theme" Target="../theme/theme4.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29" Type="http://schemas.openxmlformats.org/officeDocument/2006/relationships/slideLayout" Target="../slideLayouts/slideLayout149.xml"/><Relationship Id="rId41" Type="http://schemas.openxmlformats.org/officeDocument/2006/relationships/slideLayout" Target="../slideLayouts/slideLayout161.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image" Target="../media/image3.png"/><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image" Target="../media/image2.jpg"/><Relationship Id="rId8" Type="http://schemas.openxmlformats.org/officeDocument/2006/relationships/slideLayout" Target="../slideLayouts/slideLayout1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9" Type="http://schemas.openxmlformats.org/officeDocument/2006/relationships/slideLayout" Target="../slideLayouts/slideLayout204.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34" Type="http://schemas.openxmlformats.org/officeDocument/2006/relationships/slideLayout" Target="../slideLayouts/slideLayout199.xml"/><Relationship Id="rId42" Type="http://schemas.openxmlformats.org/officeDocument/2006/relationships/image" Target="../media/image3.png"/><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slideLayout" Target="../slideLayouts/slideLayout198.xml"/><Relationship Id="rId38" Type="http://schemas.openxmlformats.org/officeDocument/2006/relationships/slideLayout" Target="../slideLayouts/slideLayout203.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41" Type="http://schemas.openxmlformats.org/officeDocument/2006/relationships/theme" Target="../theme/theme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slideLayout" Target="../slideLayouts/slideLayout197.xml"/><Relationship Id="rId37" Type="http://schemas.openxmlformats.org/officeDocument/2006/relationships/slideLayout" Target="../slideLayouts/slideLayout202.xml"/><Relationship Id="rId40" Type="http://schemas.openxmlformats.org/officeDocument/2006/relationships/slideLayout" Target="../slideLayouts/slideLayout205.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slideLayout" Target="../slideLayouts/slideLayout20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slideLayout" Target="../slideLayouts/slideLayout2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48">
            <a:alphaModFix/>
          </a:blip>
          <a:srcRect/>
          <a:stretch/>
        </p:blipFill>
        <p:spPr>
          <a:xfrm>
            <a:off x="-8027" y="9675"/>
            <a:ext cx="9155827" cy="5131895"/>
          </a:xfrm>
          <a:prstGeom prst="rect">
            <a:avLst/>
          </a:prstGeom>
          <a:noFill/>
          <a:ln>
            <a:noFill/>
          </a:ln>
        </p:spPr>
      </p:pic>
      <p:pic>
        <p:nvPicPr>
          <p:cNvPr id="7" name="Google Shape;7;p1"/>
          <p:cNvPicPr preferRelativeResize="0"/>
          <p:nvPr/>
        </p:nvPicPr>
        <p:blipFill rotWithShape="1">
          <a:blip r:embed="rId49">
            <a:alphaModFix/>
          </a:blip>
          <a:srcRect/>
          <a:stretch/>
        </p:blipFill>
        <p:spPr>
          <a:xfrm>
            <a:off x="0" y="283"/>
            <a:ext cx="9147808" cy="5146415"/>
          </a:xfrm>
          <a:prstGeom prst="rect">
            <a:avLst/>
          </a:prstGeom>
          <a:noFill/>
          <a:ln>
            <a:noFill/>
          </a:ln>
        </p:spPr>
      </p:pic>
      <p:sp>
        <p:nvSpPr>
          <p:cNvPr id="8" name="Google Shape;8;p1"/>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9" name="Google Shape;9;p1"/>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0" name="Google Shape;10;p1"/>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
        <p:nvSpPr>
          <p:cNvPr id="11" name="Google Shape;11;p1"/>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dirty="0">
              <a:solidFill>
                <a:srgbClr val="424145"/>
              </a:solidFill>
              <a:latin typeface="SimHei" panose="02010609060101010101" pitchFamily="49" charset="-122"/>
              <a:ea typeface="SimHei" panose="02010609060101010101" pitchFamily="49" charset="-122"/>
              <a:cs typeface="Arial"/>
              <a:sym typeface="Arial"/>
            </a:endParaRPr>
          </a:p>
        </p:txBody>
      </p:sp>
      <p:pic>
        <p:nvPicPr>
          <p:cNvPr id="12" name="Google Shape;12;p1" descr="pasted-image.pdf"/>
          <p:cNvPicPr preferRelativeResize="0"/>
          <p:nvPr/>
        </p:nvPicPr>
        <p:blipFill rotWithShape="1">
          <a:blip r:embed="rId50">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339"/>
        <p:cNvGrpSpPr/>
        <p:nvPr/>
      </p:nvGrpSpPr>
      <p:grpSpPr>
        <a:xfrm>
          <a:off x="0" y="0"/>
          <a:ext cx="0" cy="0"/>
          <a:chOff x="0" y="0"/>
          <a:chExt cx="0" cy="0"/>
        </a:xfrm>
      </p:grpSpPr>
      <p:sp>
        <p:nvSpPr>
          <p:cNvPr id="340" name="Google Shape;340;p48"/>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dirty="0">
              <a:solidFill>
                <a:srgbClr val="424145"/>
              </a:solidFill>
              <a:latin typeface="SimHei" panose="02010609060101010101" pitchFamily="49" charset="-122"/>
              <a:ea typeface="SimHei" panose="02010609060101010101" pitchFamily="49" charset="-122"/>
              <a:cs typeface="Arial"/>
              <a:sym typeface="Arial"/>
            </a:endParaRPr>
          </a:p>
        </p:txBody>
      </p:sp>
      <p:pic>
        <p:nvPicPr>
          <p:cNvPr id="341" name="Google Shape;341;p48" descr="pasted-image.pdf"/>
          <p:cNvPicPr preferRelativeResize="0"/>
          <p:nvPr/>
        </p:nvPicPr>
        <p:blipFill rotWithShape="1">
          <a:blip r:embed="rId42">
            <a:alphaModFix/>
          </a:blip>
          <a:srcRect/>
          <a:stretch/>
        </p:blipFill>
        <p:spPr>
          <a:xfrm>
            <a:off x="8275084" y="424094"/>
            <a:ext cx="475724" cy="33346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838"/>
        <p:cNvGrpSpPr/>
        <p:nvPr/>
      </p:nvGrpSpPr>
      <p:grpSpPr>
        <a:xfrm>
          <a:off x="0" y="0"/>
          <a:ext cx="0" cy="0"/>
          <a:chOff x="0" y="0"/>
          <a:chExt cx="0" cy="0"/>
        </a:xfrm>
      </p:grpSpPr>
      <p:pic>
        <p:nvPicPr>
          <p:cNvPr id="839" name="Google Shape;839;p124"/>
          <p:cNvPicPr preferRelativeResize="0"/>
          <p:nvPr/>
        </p:nvPicPr>
        <p:blipFill rotWithShape="1">
          <a:blip r:embed="rId36">
            <a:alphaModFix/>
          </a:blip>
          <a:srcRect/>
          <a:stretch/>
        </p:blipFill>
        <p:spPr>
          <a:xfrm>
            <a:off x="0" y="1340"/>
            <a:ext cx="9141615" cy="5142158"/>
          </a:xfrm>
          <a:prstGeom prst="rect">
            <a:avLst/>
          </a:prstGeom>
          <a:noFill/>
          <a:ln>
            <a:noFill/>
          </a:ln>
        </p:spPr>
      </p:pic>
      <p:pic>
        <p:nvPicPr>
          <p:cNvPr id="840" name="Google Shape;840;p124"/>
          <p:cNvPicPr preferRelativeResize="0"/>
          <p:nvPr/>
        </p:nvPicPr>
        <p:blipFill rotWithShape="1">
          <a:blip r:embed="rId37">
            <a:alphaModFix/>
          </a:blip>
          <a:srcRect/>
          <a:stretch/>
        </p:blipFill>
        <p:spPr>
          <a:xfrm>
            <a:off x="0" y="670"/>
            <a:ext cx="9141615" cy="5142158"/>
          </a:xfrm>
          <a:prstGeom prst="rect">
            <a:avLst/>
          </a:prstGeom>
          <a:noFill/>
          <a:ln>
            <a:noFill/>
          </a:ln>
        </p:spPr>
      </p:pic>
      <p:sp>
        <p:nvSpPr>
          <p:cNvPr id="841" name="Google Shape;841;p124"/>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2pPr>
            <a:lvl3pPr marL="1371600" marR="0" lvl="2" indent="-228600" algn="l" rtl="0">
              <a:lnSpc>
                <a:spcPct val="100000"/>
              </a:lnSpc>
              <a:spcBef>
                <a:spcPts val="0"/>
              </a:spcBef>
              <a:spcAft>
                <a:spcPts val="0"/>
              </a:spcAft>
              <a:buClr>
                <a:schemeClr val="accent2"/>
              </a:buClr>
              <a:buSzPts val="1200"/>
              <a:buFont typeface="Arial"/>
              <a:buNone/>
              <a:defRPr sz="1200" b="0" i="0" u="none" strike="noStrike" cap="none">
                <a:solidFill>
                  <a:schemeClr val="accent2"/>
                </a:solidFill>
                <a:latin typeface="Arial"/>
                <a:ea typeface="Arial"/>
                <a:cs typeface="Arial"/>
                <a:sym typeface="Arial"/>
              </a:defRPr>
            </a:lvl3pPr>
            <a:lvl4pPr marL="1828800" marR="0" lvl="3"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5pPr>
            <a:lvl6pPr marL="2743200" marR="0" lvl="5"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6pPr>
            <a:lvl7pPr marL="3200400" marR="0" lvl="6"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7pPr>
            <a:lvl8pPr marL="3657600" marR="0" lvl="7"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8pPr>
            <a:lvl9pPr marL="4114800" marR="0" lvl="8"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9pPr>
          </a:lstStyle>
          <a:p>
            <a:endParaRPr dirty="0"/>
          </a:p>
        </p:txBody>
      </p:sp>
      <p:sp>
        <p:nvSpPr>
          <p:cNvPr id="842" name="Google Shape;842;p124"/>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843" name="Google Shape;843;p124"/>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dirty="0">
              <a:solidFill>
                <a:srgbClr val="424145"/>
              </a:solidFill>
              <a:latin typeface="SimHei" panose="02010609060101010101" pitchFamily="49" charset="-122"/>
              <a:ea typeface="SimHei" panose="02010609060101010101" pitchFamily="49" charset="-122"/>
              <a:cs typeface="Arial"/>
              <a:sym typeface="Arial"/>
            </a:endParaRPr>
          </a:p>
        </p:txBody>
      </p:sp>
      <p:pic>
        <p:nvPicPr>
          <p:cNvPr id="844" name="Google Shape;844;p124" descr="pasted-image.pdf"/>
          <p:cNvPicPr preferRelativeResize="0"/>
          <p:nvPr/>
        </p:nvPicPr>
        <p:blipFill rotWithShape="1">
          <a:blip r:embed="rId38">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3"/>
        <p:cNvGrpSpPr/>
        <p:nvPr/>
      </p:nvGrpSpPr>
      <p:grpSpPr>
        <a:xfrm>
          <a:off x="0" y="0"/>
          <a:ext cx="0" cy="0"/>
          <a:chOff x="0" y="0"/>
          <a:chExt cx="0" cy="0"/>
        </a:xfrm>
      </p:grpSpPr>
      <p:pic>
        <p:nvPicPr>
          <p:cNvPr id="1134" name="Google Shape;1134;p159"/>
          <p:cNvPicPr preferRelativeResize="0"/>
          <p:nvPr/>
        </p:nvPicPr>
        <p:blipFill rotWithShape="1">
          <a:blip r:embed="rId47">
            <a:alphaModFix/>
          </a:blip>
          <a:srcRect/>
          <a:stretch/>
        </p:blipFill>
        <p:spPr>
          <a:xfrm>
            <a:off x="-8027" y="9675"/>
            <a:ext cx="9155827" cy="5131895"/>
          </a:xfrm>
          <a:prstGeom prst="rect">
            <a:avLst/>
          </a:prstGeom>
          <a:noFill/>
          <a:ln>
            <a:noFill/>
          </a:ln>
        </p:spPr>
      </p:pic>
      <p:pic>
        <p:nvPicPr>
          <p:cNvPr id="1135" name="Google Shape;1135;p159"/>
          <p:cNvPicPr preferRelativeResize="0"/>
          <p:nvPr/>
        </p:nvPicPr>
        <p:blipFill rotWithShape="1">
          <a:blip r:embed="rId48">
            <a:alphaModFix/>
          </a:blip>
          <a:srcRect/>
          <a:stretch/>
        </p:blipFill>
        <p:spPr>
          <a:xfrm>
            <a:off x="0" y="283"/>
            <a:ext cx="9147808" cy="5146415"/>
          </a:xfrm>
          <a:prstGeom prst="rect">
            <a:avLst/>
          </a:prstGeom>
          <a:noFill/>
          <a:ln>
            <a:noFill/>
          </a:ln>
        </p:spPr>
      </p:pic>
      <p:sp>
        <p:nvSpPr>
          <p:cNvPr id="1136" name="Google Shape;1136;p159"/>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dirty="0"/>
          </a:p>
        </p:txBody>
      </p:sp>
      <p:sp>
        <p:nvSpPr>
          <p:cNvPr id="1137" name="Google Shape;1137;p159"/>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dirty="0"/>
          </a:p>
        </p:txBody>
      </p:sp>
      <p:sp>
        <p:nvSpPr>
          <p:cNvPr id="1138" name="Google Shape;1138;p159"/>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lang="en-IE" dirty="0"/>
          </a:p>
        </p:txBody>
      </p:sp>
      <p:sp>
        <p:nvSpPr>
          <p:cNvPr id="1139" name="Google Shape;1139;p159"/>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dirty="0">
              <a:solidFill>
                <a:srgbClr val="424145"/>
              </a:solidFill>
              <a:latin typeface="SimHei" panose="02010609060101010101" pitchFamily="49" charset="-122"/>
              <a:ea typeface="SimHei" panose="02010609060101010101" pitchFamily="49" charset="-122"/>
              <a:cs typeface="Arial"/>
              <a:sym typeface="Arial"/>
            </a:endParaRPr>
          </a:p>
        </p:txBody>
      </p:sp>
      <p:pic>
        <p:nvPicPr>
          <p:cNvPr id="1140" name="Google Shape;1140;p159" descr="pasted-image.pdf"/>
          <p:cNvPicPr preferRelativeResize="0"/>
          <p:nvPr/>
        </p:nvPicPr>
        <p:blipFill rotWithShape="1">
          <a:blip r:embed="rId49">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 id="2147483837" r:id="rId36"/>
    <p:sldLayoutId id="2147483838" r:id="rId37"/>
    <p:sldLayoutId id="2147483839" r:id="rId38"/>
    <p:sldLayoutId id="2147483840" r:id="rId39"/>
    <p:sldLayoutId id="2147483841" r:id="rId40"/>
    <p:sldLayoutId id="2147483842" r:id="rId41"/>
    <p:sldLayoutId id="2147483843" r:id="rId42"/>
    <p:sldLayoutId id="2147483844" r:id="rId43"/>
    <p:sldLayoutId id="2147483845" r:id="rId44"/>
    <p:sldLayoutId id="2147483846"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1456"/>
        <p:cNvGrpSpPr/>
        <p:nvPr/>
      </p:nvGrpSpPr>
      <p:grpSpPr>
        <a:xfrm>
          <a:off x="0" y="0"/>
          <a:ext cx="0" cy="0"/>
          <a:chOff x="0" y="0"/>
          <a:chExt cx="0" cy="0"/>
        </a:xfrm>
      </p:grpSpPr>
      <p:sp>
        <p:nvSpPr>
          <p:cNvPr id="1457" name="Google Shape;1457;p205"/>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dirty="0">
              <a:solidFill>
                <a:srgbClr val="424145"/>
              </a:solidFill>
              <a:latin typeface="SimHei" panose="02010609060101010101" pitchFamily="49" charset="-122"/>
              <a:ea typeface="SimHei" panose="02010609060101010101" pitchFamily="49" charset="-122"/>
              <a:cs typeface="Arial"/>
              <a:sym typeface="Arial"/>
            </a:endParaRPr>
          </a:p>
        </p:txBody>
      </p:sp>
      <p:pic>
        <p:nvPicPr>
          <p:cNvPr id="1458" name="Google Shape;1458;p205" descr="pasted-image.pdf"/>
          <p:cNvPicPr preferRelativeResize="0"/>
          <p:nvPr/>
        </p:nvPicPr>
        <p:blipFill rotWithShape="1">
          <a:blip r:embed="rId42">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 id="2147483871" r:id="rId25"/>
    <p:sldLayoutId id="2147483872" r:id="rId26"/>
    <p:sldLayoutId id="2147483873" r:id="rId27"/>
    <p:sldLayoutId id="2147483874" r:id="rId28"/>
    <p:sldLayoutId id="2147483875" r:id="rId29"/>
    <p:sldLayoutId id="2147483876" r:id="rId30"/>
    <p:sldLayoutId id="2147483877" r:id="rId31"/>
    <p:sldLayoutId id="2147483878" r:id="rId32"/>
    <p:sldLayoutId id="2147483879" r:id="rId33"/>
    <p:sldLayoutId id="2147483880" r:id="rId34"/>
    <p:sldLayoutId id="2147483881" r:id="rId35"/>
    <p:sldLayoutId id="2147483882" r:id="rId36"/>
    <p:sldLayoutId id="2147483883" r:id="rId37"/>
    <p:sldLayoutId id="2147483884" r:id="rId38"/>
    <p:sldLayoutId id="2147483885" r:id="rId39"/>
    <p:sldLayoutId id="2147483886"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6.xml"/><Relationship Id="rId7"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7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0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5.xml"/></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hyperlink" Target="https://www.ted.com/talks/simon_sinek_how_great_leaders_inspire_action?language=en" TargetMode="External"/><Relationship Id="rId5" Type="http://schemas.openxmlformats.org/officeDocument/2006/relationships/hyperlink" Target="https://www.forbes.com/sites/johnkotter/2011/06/07/how-to-create-a-powerful-vision-for-change/#7242df7251fc" TargetMode="External"/><Relationship Id="rId4" Type="http://schemas.openxmlformats.org/officeDocument/2006/relationships/hyperlink" Target="Change%20Management%20Strategy%20Assets%20v1.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73.xml"/><Relationship Id="rId5" Type="http://schemas.openxmlformats.org/officeDocument/2006/relationships/hyperlink" Target="https://hbr.org/2018/10/dont-just-tell-employees-organizational-changes-are-coming-explain-why" TargetMode="External"/><Relationship Id="rId4" Type="http://schemas.openxmlformats.org/officeDocument/2006/relationships/hyperlink" Target="Change%20Management%20Strategy%20Assets%20v1.xls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73.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33.xml"/><Relationship Id="rId2" Type="http://schemas.openxmlformats.org/officeDocument/2006/relationships/notesSlide" Target="../notesSlides/notesSlide20.xml"/><Relationship Id="rId1" Type="http://schemas.openxmlformats.org/officeDocument/2006/relationships/slideLayout" Target="../slideLayouts/slideLayout7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1.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3.xml"/><Relationship Id="rId5" Type="http://schemas.openxmlformats.org/officeDocument/2006/relationships/image" Target="../media/image83.png"/><Relationship Id="rId4" Type="http://schemas.openxmlformats.org/officeDocument/2006/relationships/hyperlink" Target="file:///D:\Projects\Salesforce\8617\Source\Change%20Management%20Strategy%20Assets%20v1.xls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3.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4.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articleView?id=sf.mfa_monitor_usage_app.htm" TargetMode="External"/><Relationship Id="rId2" Type="http://schemas.openxmlformats.org/officeDocument/2006/relationships/notesSlide" Target="../notesSlides/notesSlide25.xml"/><Relationship Id="rId1" Type="http://schemas.openxmlformats.org/officeDocument/2006/relationships/slideLayout" Target="../slideLayouts/slideLayout73.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hyperlink" Target="https://help.salesforce.com/articleView?id=collab_groups_manage_parent.htm" TargetMode="External"/><Relationship Id="rId2" Type="http://schemas.openxmlformats.org/officeDocument/2006/relationships/notesSlide" Target="../notesSlides/notesSlide26.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121.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slide" Target="slide17.xml"/><Relationship Id="rId11" Type="http://schemas.openxmlformats.org/officeDocument/2006/relationships/slide" Target="slide25.xml"/><Relationship Id="rId5" Type="http://schemas.openxmlformats.org/officeDocument/2006/relationships/slide" Target="slide12.xml"/><Relationship Id="rId10" Type="http://schemas.openxmlformats.org/officeDocument/2006/relationships/slide" Target="slide23.xml"/><Relationship Id="rId4" Type="http://schemas.openxmlformats.org/officeDocument/2006/relationships/slide" Target="slide16.xml"/><Relationship Id="rId9" Type="http://schemas.openxmlformats.org/officeDocument/2006/relationships/slide" Target="slide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6.xml"/><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7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 Id="rId9"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246"/>
          <p:cNvSpPr txBox="1">
            <a:spLocks noGrp="1"/>
          </p:cNvSpPr>
          <p:nvPr>
            <p:ph type="ctrTitle"/>
          </p:nvPr>
        </p:nvSpPr>
        <p:spPr>
          <a:xfrm>
            <a:off x="353886" y="1717331"/>
            <a:ext cx="7067400" cy="9738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sz="2800" b="0" dirty="0">
                <a:cs typeface="Roboto Light"/>
                <a:sym typeface="Roboto Light"/>
              </a:rPr>
              <a:t>制定 LEVERS</a:t>
            </a:r>
          </a:p>
          <a:p>
            <a:pPr marL="0" lvl="0" indent="0" algn="l" rtl="0">
              <a:spcBef>
                <a:spcPts val="0"/>
              </a:spcBef>
              <a:spcAft>
                <a:spcPts val="0"/>
              </a:spcAft>
              <a:buNone/>
            </a:pPr>
            <a:r>
              <a:rPr lang="zh-CN" sz="2800" b="0" dirty="0">
                <a:cs typeface="Roboto Light"/>
                <a:sym typeface="Roboto Light"/>
              </a:rPr>
              <a:t>变更管理计划</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255"/>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sz="3600" b="0" dirty="0">
                <a:cs typeface="Roboto Light"/>
                <a:sym typeface="Roboto Light"/>
              </a:rPr>
              <a:t>强化变更</a:t>
            </a:r>
          </a:p>
        </p:txBody>
      </p:sp>
      <p:sp>
        <p:nvSpPr>
          <p:cNvPr id="1876" name="Google Shape;1876;p255"/>
          <p:cNvSpPr/>
          <p:nvPr/>
        </p:nvSpPr>
        <p:spPr>
          <a:xfrm rot="10800000">
            <a:off x="5141900" y="1473676"/>
            <a:ext cx="364800" cy="1380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877" name="Google Shape;1877;p255"/>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78" name="Google Shape;1878;p255"/>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推出</a:t>
            </a:r>
          </a:p>
        </p:txBody>
      </p:sp>
      <p:sp>
        <p:nvSpPr>
          <p:cNvPr id="1879" name="Google Shape;1879;p255"/>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管理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sp>
        <p:nvSpPr>
          <p:cNvPr id="1884" name="Google Shape;1884;p256"/>
          <p:cNvSpPr txBox="1"/>
          <p:nvPr/>
        </p:nvSpPr>
        <p:spPr>
          <a:xfrm>
            <a:off x="378250" y="450725"/>
            <a:ext cx="4574700" cy="1158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zh-CN" sz="3000" dirty="0">
                <a:latin typeface="SimHei" panose="02010609060101010101" pitchFamily="49" charset="-122"/>
                <a:ea typeface="SimHei" panose="02010609060101010101" pitchFamily="49" charset="-122"/>
                <a:cs typeface="Roboto Light"/>
                <a:sym typeface="Roboto Light"/>
              </a:rPr>
              <a:t>管理阶段：</a:t>
            </a:r>
            <a:br>
              <a:rPr lang="en-IE" altLang="zh-CN" sz="3000" dirty="0">
                <a:latin typeface="SimHei" panose="02010609060101010101" pitchFamily="49" charset="-122"/>
                <a:ea typeface="SimHei" panose="02010609060101010101" pitchFamily="49" charset="-122"/>
                <a:cs typeface="Roboto Light"/>
                <a:sym typeface="Roboto Light"/>
              </a:rPr>
            </a:br>
            <a:r>
              <a:rPr lang="zh-CN" sz="3000" dirty="0">
                <a:latin typeface="SimHei" panose="02010609060101010101" pitchFamily="49" charset="-122"/>
                <a:ea typeface="SimHei" panose="02010609060101010101" pitchFamily="49" charset="-122"/>
                <a:cs typeface="Roboto Light"/>
                <a:sym typeface="Roboto Light"/>
              </a:rPr>
              <a:t>变更管理活动</a:t>
            </a:r>
          </a:p>
        </p:txBody>
      </p:sp>
      <p:sp>
        <p:nvSpPr>
          <p:cNvPr id="1885" name="Google Shape;1885;p256"/>
          <p:cNvSpPr txBox="1"/>
          <p:nvPr/>
        </p:nvSpPr>
        <p:spPr>
          <a:xfrm>
            <a:off x="450725" y="1863250"/>
            <a:ext cx="328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高效强化变更有助于推动和巩固技术采用，并阻止用户还原到旧系统。 </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cs typeface="Roboto Light"/>
              <a:sym typeface="Roboto Light"/>
            </a:endParaRPr>
          </a:p>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在整个管理阶段，工作重心是衡量实施变更战略的有效性，并调整变更管理计划，实现长期可持续性结果。</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cs typeface="Roboto Light"/>
              <a:sym typeface="Roboto Light"/>
            </a:endParaRPr>
          </a:p>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我们建议，在管理阶段的过程中，采取本页概览的措施，并为成功采用夯实基础。单击链接，跳转到每个活动的描述和详细指南。</a:t>
            </a:r>
          </a:p>
        </p:txBody>
      </p:sp>
      <p:graphicFrame>
        <p:nvGraphicFramePr>
          <p:cNvPr id="1886" name="Google Shape;1886;p256"/>
          <p:cNvGraphicFramePr/>
          <p:nvPr>
            <p:extLst>
              <p:ext uri="{D42A27DB-BD31-4B8C-83A1-F6EECF244321}">
                <p14:modId xmlns:p14="http://schemas.microsoft.com/office/powerpoint/2010/main" val="467431120"/>
              </p:ext>
            </p:extLst>
          </p:nvPr>
        </p:nvGraphicFramePr>
        <p:xfrm>
          <a:off x="4282855" y="1670223"/>
          <a:ext cx="4459800" cy="2635150"/>
        </p:xfrm>
        <a:graphic>
          <a:graphicData uri="http://schemas.openxmlformats.org/drawingml/2006/table">
            <a:tbl>
              <a:tblPr>
                <a:noFill/>
                <a:tableStyleId>{45470F37-8B12-47F0-81BC-2B07CDDA16E9}</a:tableStyleId>
              </a:tblPr>
              <a:tblGrid>
                <a:gridCol w="1075775">
                  <a:extLst>
                    <a:ext uri="{9D8B030D-6E8A-4147-A177-3AD203B41FA5}">
                      <a16:colId xmlns:a16="http://schemas.microsoft.com/office/drawing/2014/main" val="20000"/>
                    </a:ext>
                  </a:extLst>
                </a:gridCol>
                <a:gridCol w="3384025">
                  <a:extLst>
                    <a:ext uri="{9D8B030D-6E8A-4147-A177-3AD203B41FA5}">
                      <a16:colId xmlns:a16="http://schemas.microsoft.com/office/drawing/2014/main" val="20001"/>
                    </a:ext>
                  </a:extLst>
                </a:gridCol>
              </a:tblGrid>
              <a:tr h="345425">
                <a:tc gridSpan="2">
                  <a:txBody>
                    <a:bodyPr/>
                    <a:lstStyle/>
                    <a:p>
                      <a:pPr marL="0" lvl="0" indent="0" algn="ctr" rtl="0">
                        <a:spcBef>
                          <a:spcPts val="0"/>
                        </a:spcBef>
                        <a:spcAft>
                          <a:spcPts val="0"/>
                        </a:spcAft>
                        <a:buNone/>
                      </a:pPr>
                      <a:r>
                        <a:rPr lang="zh-CN" sz="1200" b="1" dirty="0">
                          <a:solidFill>
                            <a:srgbClr val="FFFFFF"/>
                          </a:solidFill>
                          <a:latin typeface="SimHei" panose="02010609060101010101" pitchFamily="49" charset="-122"/>
                          <a:ea typeface="SimHei" panose="02010609060101010101" pitchFamily="49" charset="-122"/>
                          <a:cs typeface="Roboto"/>
                          <a:sym typeface="Roboto"/>
                        </a:rPr>
                        <a:t>管理阶段活动</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045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领导力</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63525" marR="0" lvl="0" indent="-263525" algn="l" rtl="0">
                        <a:lnSpc>
                          <a:spcPct val="100000"/>
                        </a:lnSpc>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3" action="ppaction://hlinksldjump"/>
                        </a:rPr>
                        <a:t>继续执行领导力参与战略</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4045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生态系统</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ction="ppaction://hlinksldjump"/>
                        </a:rPr>
                        <a:t>继续执行利益干系人参与计划</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588425">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启用</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5" action="ppaction://hlinksldjump"/>
                        </a:rPr>
                        <a:t>继续执行通信计划</a:t>
                      </a:r>
                    </a:p>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6" action="ppaction://hlinksldjump"/>
                        </a:rPr>
                        <a:t>继续执行培训战略</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045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奖励</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57175" lvl="0" indent="-206375"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7" action="ppaction://hlinksldjump"/>
                        </a:rPr>
                        <a:t>继续执行激励审查</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4"/>
                  </a:ext>
                </a:extLst>
              </a:tr>
              <a:tr h="4045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结构</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8" action="ppaction://hlinksldjump"/>
                        </a:rPr>
                        <a:t>利用反馈循环</a:t>
                      </a:r>
                    </a:p>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9" action="ppaction://hlinksldjump"/>
                        </a:rPr>
                        <a:t>监控采用/成功度量</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bl>
          </a:graphicData>
        </a:graphic>
      </p:graphicFrame>
      <p:sp>
        <p:nvSpPr>
          <p:cNvPr id="1887" name="Google Shape;1887;p256"/>
          <p:cNvSpPr/>
          <p:nvPr/>
        </p:nvSpPr>
        <p:spPr>
          <a:xfrm rot="10800000">
            <a:off x="7563533" y="392688"/>
            <a:ext cx="216600" cy="819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888" name="Google Shape;1888;p256"/>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89" name="Google Shape;1889;p256"/>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管理</a:t>
            </a:r>
          </a:p>
        </p:txBody>
      </p:sp>
      <p:sp>
        <p:nvSpPr>
          <p:cNvPr id="1890" name="Google Shape;1890;p256"/>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推出</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4"/>
        <p:cNvGrpSpPr/>
        <p:nvPr/>
      </p:nvGrpSpPr>
      <p:grpSpPr>
        <a:xfrm>
          <a:off x="0" y="0"/>
          <a:ext cx="0" cy="0"/>
          <a:chOff x="0" y="0"/>
          <a:chExt cx="0" cy="0"/>
        </a:xfrm>
      </p:grpSpPr>
      <p:sp>
        <p:nvSpPr>
          <p:cNvPr id="1895" name="Google Shape;1895;p257"/>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zh-CN" sz="3000" dirty="0">
                <a:latin typeface="SimHei" panose="02010609060101010101" pitchFamily="49" charset="-122"/>
                <a:ea typeface="SimHei" panose="02010609060101010101" pitchFamily="49" charset="-122"/>
                <a:cs typeface="Roboto Light"/>
                <a:sym typeface="Roboto Light"/>
              </a:rPr>
              <a:t>变更管理计划</a:t>
            </a:r>
          </a:p>
        </p:txBody>
      </p:sp>
      <p:sp>
        <p:nvSpPr>
          <p:cNvPr id="1896" name="Google Shape;1896;p257"/>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97" name="Google Shape;1897;p257"/>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推出</a:t>
            </a:r>
          </a:p>
        </p:txBody>
      </p:sp>
      <p:sp>
        <p:nvSpPr>
          <p:cNvPr id="1898" name="Google Shape;1898;p257"/>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管理</a:t>
            </a:r>
          </a:p>
        </p:txBody>
      </p:sp>
      <p:grpSp>
        <p:nvGrpSpPr>
          <p:cNvPr id="1899" name="Google Shape;1899;p257"/>
          <p:cNvGrpSpPr/>
          <p:nvPr/>
        </p:nvGrpSpPr>
        <p:grpSpPr>
          <a:xfrm>
            <a:off x="1938404" y="2405469"/>
            <a:ext cx="154800" cy="154500"/>
            <a:chOff x="2568099" y="2334200"/>
            <a:chExt cx="154800" cy="154500"/>
          </a:xfrm>
        </p:grpSpPr>
        <p:sp>
          <p:nvSpPr>
            <p:cNvPr id="1900" name="Google Shape;1900;p257"/>
            <p:cNvSpPr/>
            <p:nvPr/>
          </p:nvSpPr>
          <p:spPr>
            <a:xfrm>
              <a:off x="2568099" y="2334200"/>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sp>
          <p:nvSpPr>
            <p:cNvPr id="1901" name="Google Shape;1901;p257"/>
            <p:cNvSpPr/>
            <p:nvPr/>
          </p:nvSpPr>
          <p:spPr>
            <a:xfrm>
              <a:off x="2604584" y="2365763"/>
              <a:ext cx="81867" cy="80275"/>
            </a:xfrm>
            <a:custGeom>
              <a:avLst/>
              <a:gdLst/>
              <a:ahLst/>
              <a:cxnLst/>
              <a:rect l="l" t="t" r="r" b="b"/>
              <a:pathLst>
                <a:path w="727" h="713" extrusionOk="0">
                  <a:moveTo>
                    <a:pt x="10" y="700"/>
                  </a:moveTo>
                  <a:lnTo>
                    <a:pt x="10" y="700"/>
                  </a:lnTo>
                  <a:lnTo>
                    <a:pt x="6" y="696"/>
                  </a:lnTo>
                  <a:lnTo>
                    <a:pt x="3" y="690"/>
                  </a:lnTo>
                  <a:lnTo>
                    <a:pt x="0" y="678"/>
                  </a:lnTo>
                  <a:lnTo>
                    <a:pt x="0" y="672"/>
                  </a:lnTo>
                  <a:lnTo>
                    <a:pt x="0" y="666"/>
                  </a:lnTo>
                  <a:lnTo>
                    <a:pt x="2" y="660"/>
                  </a:lnTo>
                  <a:lnTo>
                    <a:pt x="3" y="656"/>
                  </a:lnTo>
                  <a:lnTo>
                    <a:pt x="21" y="629"/>
                  </a:lnTo>
                  <a:lnTo>
                    <a:pt x="44" y="600"/>
                  </a:lnTo>
                  <a:lnTo>
                    <a:pt x="71" y="569"/>
                  </a:lnTo>
                  <a:lnTo>
                    <a:pt x="97" y="538"/>
                  </a:lnTo>
                  <a:lnTo>
                    <a:pt x="87" y="516"/>
                  </a:lnTo>
                  <a:lnTo>
                    <a:pt x="80" y="494"/>
                  </a:lnTo>
                  <a:lnTo>
                    <a:pt x="75" y="470"/>
                  </a:lnTo>
                  <a:lnTo>
                    <a:pt x="74" y="445"/>
                  </a:lnTo>
                  <a:lnTo>
                    <a:pt x="74" y="426"/>
                  </a:lnTo>
                  <a:lnTo>
                    <a:pt x="77" y="407"/>
                  </a:lnTo>
                  <a:lnTo>
                    <a:pt x="81" y="388"/>
                  </a:lnTo>
                  <a:lnTo>
                    <a:pt x="88" y="370"/>
                  </a:lnTo>
                  <a:lnTo>
                    <a:pt x="96" y="354"/>
                  </a:lnTo>
                  <a:lnTo>
                    <a:pt x="106" y="338"/>
                  </a:lnTo>
                  <a:lnTo>
                    <a:pt x="116" y="323"/>
                  </a:lnTo>
                  <a:lnTo>
                    <a:pt x="130" y="310"/>
                  </a:lnTo>
                  <a:lnTo>
                    <a:pt x="143" y="298"/>
                  </a:lnTo>
                  <a:lnTo>
                    <a:pt x="158" y="286"/>
                  </a:lnTo>
                  <a:lnTo>
                    <a:pt x="174" y="277"/>
                  </a:lnTo>
                  <a:lnTo>
                    <a:pt x="190" y="268"/>
                  </a:lnTo>
                  <a:lnTo>
                    <a:pt x="208" y="263"/>
                  </a:lnTo>
                  <a:lnTo>
                    <a:pt x="227" y="258"/>
                  </a:lnTo>
                  <a:lnTo>
                    <a:pt x="246" y="255"/>
                  </a:lnTo>
                  <a:lnTo>
                    <a:pt x="265" y="254"/>
                  </a:lnTo>
                  <a:lnTo>
                    <a:pt x="286" y="255"/>
                  </a:lnTo>
                  <a:lnTo>
                    <a:pt x="304" y="258"/>
                  </a:lnTo>
                  <a:lnTo>
                    <a:pt x="323" y="263"/>
                  </a:lnTo>
                  <a:lnTo>
                    <a:pt x="340" y="268"/>
                  </a:lnTo>
                  <a:lnTo>
                    <a:pt x="356" y="277"/>
                  </a:lnTo>
                  <a:lnTo>
                    <a:pt x="373" y="286"/>
                  </a:lnTo>
                  <a:lnTo>
                    <a:pt x="388" y="298"/>
                  </a:lnTo>
                  <a:lnTo>
                    <a:pt x="401" y="310"/>
                  </a:lnTo>
                  <a:lnTo>
                    <a:pt x="414" y="323"/>
                  </a:lnTo>
                  <a:lnTo>
                    <a:pt x="424" y="338"/>
                  </a:lnTo>
                  <a:lnTo>
                    <a:pt x="435" y="354"/>
                  </a:lnTo>
                  <a:lnTo>
                    <a:pt x="442" y="370"/>
                  </a:lnTo>
                  <a:lnTo>
                    <a:pt x="448" y="388"/>
                  </a:lnTo>
                  <a:lnTo>
                    <a:pt x="454" y="407"/>
                  </a:lnTo>
                  <a:lnTo>
                    <a:pt x="457" y="426"/>
                  </a:lnTo>
                  <a:lnTo>
                    <a:pt x="457" y="445"/>
                  </a:lnTo>
                  <a:lnTo>
                    <a:pt x="457" y="465"/>
                  </a:lnTo>
                  <a:lnTo>
                    <a:pt x="454" y="484"/>
                  </a:lnTo>
                  <a:lnTo>
                    <a:pt x="448" y="503"/>
                  </a:lnTo>
                  <a:lnTo>
                    <a:pt x="442" y="521"/>
                  </a:lnTo>
                  <a:lnTo>
                    <a:pt x="435" y="537"/>
                  </a:lnTo>
                  <a:lnTo>
                    <a:pt x="424" y="553"/>
                  </a:lnTo>
                  <a:lnTo>
                    <a:pt x="414" y="568"/>
                  </a:lnTo>
                  <a:lnTo>
                    <a:pt x="401" y="581"/>
                  </a:lnTo>
                  <a:lnTo>
                    <a:pt x="388" y="594"/>
                  </a:lnTo>
                  <a:lnTo>
                    <a:pt x="373" y="604"/>
                  </a:lnTo>
                  <a:lnTo>
                    <a:pt x="356" y="615"/>
                  </a:lnTo>
                  <a:lnTo>
                    <a:pt x="340" y="622"/>
                  </a:lnTo>
                  <a:lnTo>
                    <a:pt x="323" y="629"/>
                  </a:lnTo>
                  <a:lnTo>
                    <a:pt x="304" y="634"/>
                  </a:lnTo>
                  <a:lnTo>
                    <a:pt x="286" y="637"/>
                  </a:lnTo>
                  <a:lnTo>
                    <a:pt x="265" y="638"/>
                  </a:lnTo>
                  <a:lnTo>
                    <a:pt x="240" y="635"/>
                  </a:lnTo>
                  <a:lnTo>
                    <a:pt x="216" y="631"/>
                  </a:lnTo>
                  <a:lnTo>
                    <a:pt x="193" y="624"/>
                  </a:lnTo>
                  <a:lnTo>
                    <a:pt x="172" y="613"/>
                  </a:lnTo>
                  <a:lnTo>
                    <a:pt x="140" y="643"/>
                  </a:lnTo>
                  <a:lnTo>
                    <a:pt x="108" y="668"/>
                  </a:lnTo>
                  <a:lnTo>
                    <a:pt x="78" y="690"/>
                  </a:lnTo>
                  <a:lnTo>
                    <a:pt x="53" y="708"/>
                  </a:lnTo>
                  <a:lnTo>
                    <a:pt x="49" y="711"/>
                  </a:lnTo>
                  <a:lnTo>
                    <a:pt x="44" y="712"/>
                  </a:lnTo>
                  <a:lnTo>
                    <a:pt x="32" y="711"/>
                  </a:lnTo>
                  <a:lnTo>
                    <a:pt x="21" y="708"/>
                  </a:lnTo>
                  <a:lnTo>
                    <a:pt x="15" y="703"/>
                  </a:lnTo>
                  <a:lnTo>
                    <a:pt x="10" y="700"/>
                  </a:lnTo>
                  <a:close/>
                  <a:moveTo>
                    <a:pt x="390" y="445"/>
                  </a:moveTo>
                  <a:lnTo>
                    <a:pt x="390" y="445"/>
                  </a:lnTo>
                  <a:lnTo>
                    <a:pt x="389" y="432"/>
                  </a:lnTo>
                  <a:lnTo>
                    <a:pt x="388" y="420"/>
                  </a:lnTo>
                  <a:lnTo>
                    <a:pt x="385" y="408"/>
                  </a:lnTo>
                  <a:lnTo>
                    <a:pt x="380" y="397"/>
                  </a:lnTo>
                  <a:lnTo>
                    <a:pt x="374" y="386"/>
                  </a:lnTo>
                  <a:lnTo>
                    <a:pt x="368" y="376"/>
                  </a:lnTo>
                  <a:lnTo>
                    <a:pt x="361" y="367"/>
                  </a:lnTo>
                  <a:lnTo>
                    <a:pt x="354" y="358"/>
                  </a:lnTo>
                  <a:lnTo>
                    <a:pt x="343" y="350"/>
                  </a:lnTo>
                  <a:lnTo>
                    <a:pt x="334" y="342"/>
                  </a:lnTo>
                  <a:lnTo>
                    <a:pt x="324" y="336"/>
                  </a:lnTo>
                  <a:lnTo>
                    <a:pt x="314" y="330"/>
                  </a:lnTo>
                  <a:lnTo>
                    <a:pt x="302" y="327"/>
                  </a:lnTo>
                  <a:lnTo>
                    <a:pt x="290" y="323"/>
                  </a:lnTo>
                  <a:lnTo>
                    <a:pt x="278" y="322"/>
                  </a:lnTo>
                  <a:lnTo>
                    <a:pt x="265" y="322"/>
                  </a:lnTo>
                  <a:lnTo>
                    <a:pt x="253" y="322"/>
                  </a:lnTo>
                  <a:lnTo>
                    <a:pt x="240" y="323"/>
                  </a:lnTo>
                  <a:lnTo>
                    <a:pt x="228" y="327"/>
                  </a:lnTo>
                  <a:lnTo>
                    <a:pt x="218" y="330"/>
                  </a:lnTo>
                  <a:lnTo>
                    <a:pt x="206" y="336"/>
                  </a:lnTo>
                  <a:lnTo>
                    <a:pt x="196" y="342"/>
                  </a:lnTo>
                  <a:lnTo>
                    <a:pt x="187" y="350"/>
                  </a:lnTo>
                  <a:lnTo>
                    <a:pt x="178" y="358"/>
                  </a:lnTo>
                  <a:lnTo>
                    <a:pt x="169" y="367"/>
                  </a:lnTo>
                  <a:lnTo>
                    <a:pt x="162" y="376"/>
                  </a:lnTo>
                  <a:lnTo>
                    <a:pt x="156" y="386"/>
                  </a:lnTo>
                  <a:lnTo>
                    <a:pt x="152" y="397"/>
                  </a:lnTo>
                  <a:lnTo>
                    <a:pt x="147" y="408"/>
                  </a:lnTo>
                  <a:lnTo>
                    <a:pt x="144" y="420"/>
                  </a:lnTo>
                  <a:lnTo>
                    <a:pt x="141" y="432"/>
                  </a:lnTo>
                  <a:lnTo>
                    <a:pt x="141" y="445"/>
                  </a:lnTo>
                  <a:lnTo>
                    <a:pt x="141" y="457"/>
                  </a:lnTo>
                  <a:lnTo>
                    <a:pt x="144" y="470"/>
                  </a:lnTo>
                  <a:lnTo>
                    <a:pt x="147" y="482"/>
                  </a:lnTo>
                  <a:lnTo>
                    <a:pt x="152" y="492"/>
                  </a:lnTo>
                  <a:lnTo>
                    <a:pt x="156" y="504"/>
                  </a:lnTo>
                  <a:lnTo>
                    <a:pt x="162" y="514"/>
                  </a:lnTo>
                  <a:lnTo>
                    <a:pt x="169" y="523"/>
                  </a:lnTo>
                  <a:lnTo>
                    <a:pt x="178" y="532"/>
                  </a:lnTo>
                  <a:lnTo>
                    <a:pt x="187" y="541"/>
                  </a:lnTo>
                  <a:lnTo>
                    <a:pt x="196" y="548"/>
                  </a:lnTo>
                  <a:lnTo>
                    <a:pt x="206" y="554"/>
                  </a:lnTo>
                  <a:lnTo>
                    <a:pt x="218" y="560"/>
                  </a:lnTo>
                  <a:lnTo>
                    <a:pt x="228" y="563"/>
                  </a:lnTo>
                  <a:lnTo>
                    <a:pt x="240" y="568"/>
                  </a:lnTo>
                  <a:lnTo>
                    <a:pt x="253" y="569"/>
                  </a:lnTo>
                  <a:lnTo>
                    <a:pt x="265" y="569"/>
                  </a:lnTo>
                  <a:lnTo>
                    <a:pt x="278" y="569"/>
                  </a:lnTo>
                  <a:lnTo>
                    <a:pt x="290" y="568"/>
                  </a:lnTo>
                  <a:lnTo>
                    <a:pt x="302" y="563"/>
                  </a:lnTo>
                  <a:lnTo>
                    <a:pt x="314" y="560"/>
                  </a:lnTo>
                  <a:lnTo>
                    <a:pt x="324" y="554"/>
                  </a:lnTo>
                  <a:lnTo>
                    <a:pt x="334" y="548"/>
                  </a:lnTo>
                  <a:lnTo>
                    <a:pt x="343" y="541"/>
                  </a:lnTo>
                  <a:lnTo>
                    <a:pt x="354" y="532"/>
                  </a:lnTo>
                  <a:lnTo>
                    <a:pt x="361" y="523"/>
                  </a:lnTo>
                  <a:lnTo>
                    <a:pt x="368" y="514"/>
                  </a:lnTo>
                  <a:lnTo>
                    <a:pt x="374" y="504"/>
                  </a:lnTo>
                  <a:lnTo>
                    <a:pt x="380" y="492"/>
                  </a:lnTo>
                  <a:lnTo>
                    <a:pt x="385" y="482"/>
                  </a:lnTo>
                  <a:lnTo>
                    <a:pt x="388" y="470"/>
                  </a:lnTo>
                  <a:lnTo>
                    <a:pt x="389" y="457"/>
                  </a:lnTo>
                  <a:lnTo>
                    <a:pt x="390" y="445"/>
                  </a:lnTo>
                  <a:close/>
                  <a:moveTo>
                    <a:pt x="726" y="348"/>
                  </a:moveTo>
                  <a:lnTo>
                    <a:pt x="726" y="640"/>
                  </a:lnTo>
                  <a:lnTo>
                    <a:pt x="725" y="649"/>
                  </a:lnTo>
                  <a:lnTo>
                    <a:pt x="722" y="657"/>
                  </a:lnTo>
                  <a:lnTo>
                    <a:pt x="717" y="666"/>
                  </a:lnTo>
                  <a:lnTo>
                    <a:pt x="712" y="674"/>
                  </a:lnTo>
                  <a:lnTo>
                    <a:pt x="704" y="680"/>
                  </a:lnTo>
                  <a:lnTo>
                    <a:pt x="697" y="684"/>
                  </a:lnTo>
                  <a:lnTo>
                    <a:pt x="687" y="687"/>
                  </a:lnTo>
                  <a:lnTo>
                    <a:pt x="678" y="688"/>
                  </a:lnTo>
                  <a:lnTo>
                    <a:pt x="355" y="688"/>
                  </a:lnTo>
                  <a:lnTo>
                    <a:pt x="373" y="680"/>
                  </a:lnTo>
                  <a:lnTo>
                    <a:pt x="390" y="671"/>
                  </a:lnTo>
                  <a:lnTo>
                    <a:pt x="407" y="662"/>
                  </a:lnTo>
                  <a:lnTo>
                    <a:pt x="423" y="650"/>
                  </a:lnTo>
                  <a:lnTo>
                    <a:pt x="437" y="637"/>
                  </a:lnTo>
                  <a:lnTo>
                    <a:pt x="451" y="624"/>
                  </a:lnTo>
                  <a:lnTo>
                    <a:pt x="464" y="609"/>
                  </a:lnTo>
                  <a:lnTo>
                    <a:pt x="476" y="594"/>
                  </a:lnTo>
                  <a:lnTo>
                    <a:pt x="486" y="578"/>
                  </a:lnTo>
                  <a:lnTo>
                    <a:pt x="495" y="560"/>
                  </a:lnTo>
                  <a:lnTo>
                    <a:pt x="504" y="543"/>
                  </a:lnTo>
                  <a:lnTo>
                    <a:pt x="510" y="523"/>
                  </a:lnTo>
                  <a:lnTo>
                    <a:pt x="516" y="504"/>
                  </a:lnTo>
                  <a:lnTo>
                    <a:pt x="520" y="485"/>
                  </a:lnTo>
                  <a:lnTo>
                    <a:pt x="521" y="465"/>
                  </a:lnTo>
                  <a:lnTo>
                    <a:pt x="523" y="444"/>
                  </a:lnTo>
                  <a:lnTo>
                    <a:pt x="521" y="419"/>
                  </a:lnTo>
                  <a:lnTo>
                    <a:pt x="517" y="392"/>
                  </a:lnTo>
                  <a:lnTo>
                    <a:pt x="511" y="369"/>
                  </a:lnTo>
                  <a:lnTo>
                    <a:pt x="502" y="345"/>
                  </a:lnTo>
                  <a:lnTo>
                    <a:pt x="492" y="322"/>
                  </a:lnTo>
                  <a:lnTo>
                    <a:pt x="479" y="301"/>
                  </a:lnTo>
                  <a:lnTo>
                    <a:pt x="464" y="280"/>
                  </a:lnTo>
                  <a:lnTo>
                    <a:pt x="448" y="263"/>
                  </a:lnTo>
                  <a:lnTo>
                    <a:pt x="430" y="246"/>
                  </a:lnTo>
                  <a:lnTo>
                    <a:pt x="410" y="232"/>
                  </a:lnTo>
                  <a:lnTo>
                    <a:pt x="389" y="219"/>
                  </a:lnTo>
                  <a:lnTo>
                    <a:pt x="365" y="207"/>
                  </a:lnTo>
                  <a:lnTo>
                    <a:pt x="342" y="199"/>
                  </a:lnTo>
                  <a:lnTo>
                    <a:pt x="318" y="192"/>
                  </a:lnTo>
                  <a:lnTo>
                    <a:pt x="292" y="189"/>
                  </a:lnTo>
                  <a:lnTo>
                    <a:pt x="267" y="187"/>
                  </a:lnTo>
                  <a:lnTo>
                    <a:pt x="248" y="187"/>
                  </a:lnTo>
                  <a:lnTo>
                    <a:pt x="230" y="189"/>
                  </a:lnTo>
                  <a:lnTo>
                    <a:pt x="212" y="193"/>
                  </a:lnTo>
                  <a:lnTo>
                    <a:pt x="194" y="198"/>
                  </a:lnTo>
                  <a:lnTo>
                    <a:pt x="230" y="157"/>
                  </a:lnTo>
                  <a:lnTo>
                    <a:pt x="264" y="120"/>
                  </a:lnTo>
                  <a:lnTo>
                    <a:pt x="296" y="87"/>
                  </a:lnTo>
                  <a:lnTo>
                    <a:pt x="324" y="61"/>
                  </a:lnTo>
                  <a:lnTo>
                    <a:pt x="348" y="39"/>
                  </a:lnTo>
                  <a:lnTo>
                    <a:pt x="367" y="24"/>
                  </a:lnTo>
                  <a:lnTo>
                    <a:pt x="385" y="9"/>
                  </a:lnTo>
                  <a:lnTo>
                    <a:pt x="392" y="5"/>
                  </a:lnTo>
                  <a:lnTo>
                    <a:pt x="398" y="3"/>
                  </a:lnTo>
                  <a:lnTo>
                    <a:pt x="405" y="2"/>
                  </a:lnTo>
                  <a:lnTo>
                    <a:pt x="411" y="0"/>
                  </a:lnTo>
                  <a:lnTo>
                    <a:pt x="418" y="2"/>
                  </a:lnTo>
                  <a:lnTo>
                    <a:pt x="426" y="3"/>
                  </a:lnTo>
                  <a:lnTo>
                    <a:pt x="432" y="5"/>
                  </a:lnTo>
                  <a:lnTo>
                    <a:pt x="437" y="9"/>
                  </a:lnTo>
                  <a:lnTo>
                    <a:pt x="446" y="15"/>
                  </a:lnTo>
                  <a:lnTo>
                    <a:pt x="467" y="31"/>
                  </a:lnTo>
                  <a:lnTo>
                    <a:pt x="496" y="58"/>
                  </a:lnTo>
                  <a:lnTo>
                    <a:pt x="535" y="93"/>
                  </a:lnTo>
                  <a:lnTo>
                    <a:pt x="577" y="137"/>
                  </a:lnTo>
                  <a:lnTo>
                    <a:pt x="600" y="162"/>
                  </a:lnTo>
                  <a:lnTo>
                    <a:pt x="623" y="190"/>
                  </a:lnTo>
                  <a:lnTo>
                    <a:pt x="647" y="220"/>
                  </a:lnTo>
                  <a:lnTo>
                    <a:pt x="670" y="252"/>
                  </a:lnTo>
                  <a:lnTo>
                    <a:pt x="695" y="286"/>
                  </a:lnTo>
                  <a:lnTo>
                    <a:pt x="719" y="323"/>
                  </a:lnTo>
                  <a:lnTo>
                    <a:pt x="723" y="335"/>
                  </a:lnTo>
                  <a:lnTo>
                    <a:pt x="725" y="342"/>
                  </a:lnTo>
                  <a:lnTo>
                    <a:pt x="726" y="348"/>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dirty="0">
                <a:solidFill>
                  <a:srgbClr val="1C1C1C"/>
                </a:solidFill>
                <a:latin typeface="SimHei" panose="02010609060101010101" pitchFamily="49" charset="-122"/>
                <a:ea typeface="SimHei" panose="02010609060101010101" pitchFamily="49" charset="-122"/>
                <a:sym typeface="Arial"/>
              </a:endParaRPr>
            </a:p>
          </p:txBody>
        </p:sp>
      </p:grpSp>
      <p:pic>
        <p:nvPicPr>
          <p:cNvPr id="1902" name="Google Shape;1902;p257"/>
          <p:cNvPicPr preferRelativeResize="0"/>
          <p:nvPr/>
        </p:nvPicPr>
        <p:blipFill>
          <a:blip r:embed="rId3">
            <a:alphaModFix/>
          </a:blip>
          <a:stretch>
            <a:fillRect/>
          </a:stretch>
        </p:blipFill>
        <p:spPr>
          <a:xfrm>
            <a:off x="3664818" y="2112093"/>
            <a:ext cx="154800" cy="146133"/>
          </a:xfrm>
          <a:prstGeom prst="rect">
            <a:avLst/>
          </a:prstGeom>
          <a:noFill/>
          <a:ln>
            <a:noFill/>
          </a:ln>
        </p:spPr>
      </p:pic>
      <p:grpSp>
        <p:nvGrpSpPr>
          <p:cNvPr id="1903" name="Google Shape;1903;p257"/>
          <p:cNvGrpSpPr/>
          <p:nvPr/>
        </p:nvGrpSpPr>
        <p:grpSpPr>
          <a:xfrm>
            <a:off x="423284" y="1886593"/>
            <a:ext cx="1232969" cy="310009"/>
            <a:chOff x="423284" y="1901415"/>
            <a:chExt cx="1232969" cy="310009"/>
          </a:xfrm>
        </p:grpSpPr>
        <p:grpSp>
          <p:nvGrpSpPr>
            <p:cNvPr id="1904" name="Google Shape;1904;p257"/>
            <p:cNvGrpSpPr/>
            <p:nvPr/>
          </p:nvGrpSpPr>
          <p:grpSpPr>
            <a:xfrm>
              <a:off x="423284" y="1904302"/>
              <a:ext cx="307122" cy="307122"/>
              <a:chOff x="5257838" y="1253490"/>
              <a:chExt cx="505800" cy="505800"/>
            </a:xfrm>
          </p:grpSpPr>
          <p:sp>
            <p:nvSpPr>
              <p:cNvPr id="1905" name="Google Shape;1905;p257"/>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06" name="Google Shape;1906;p257"/>
              <p:cNvGrpSpPr/>
              <p:nvPr/>
            </p:nvGrpSpPr>
            <p:grpSpPr>
              <a:xfrm>
                <a:off x="5300874" y="1294706"/>
                <a:ext cx="419720" cy="419720"/>
                <a:chOff x="5868243" y="1904275"/>
                <a:chExt cx="335400" cy="335400"/>
              </a:xfrm>
            </p:grpSpPr>
            <p:sp>
              <p:nvSpPr>
                <p:cNvPr id="1907" name="Google Shape;1907;p257"/>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08" name="Google Shape;1908;p257"/>
                <p:cNvGrpSpPr/>
                <p:nvPr/>
              </p:nvGrpSpPr>
              <p:grpSpPr>
                <a:xfrm>
                  <a:off x="5932521" y="1996422"/>
                  <a:ext cx="206693" cy="150208"/>
                  <a:chOff x="6095526" y="5530926"/>
                  <a:chExt cx="305895" cy="222300"/>
                </a:xfrm>
              </p:grpSpPr>
              <p:sp>
                <p:nvSpPr>
                  <p:cNvPr id="1909" name="Google Shape;1909;p257"/>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910" name="Google Shape;1910;p257"/>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grpSp>
          </p:grpSp>
        </p:grpSp>
        <p:sp>
          <p:nvSpPr>
            <p:cNvPr id="1911" name="Google Shape;1911;p257"/>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领导力</a:t>
              </a:r>
            </a:p>
          </p:txBody>
        </p:sp>
      </p:grpSp>
      <p:grpSp>
        <p:nvGrpSpPr>
          <p:cNvPr id="1912" name="Google Shape;1912;p257"/>
          <p:cNvGrpSpPr/>
          <p:nvPr/>
        </p:nvGrpSpPr>
        <p:grpSpPr>
          <a:xfrm>
            <a:off x="436998" y="2438055"/>
            <a:ext cx="1219256" cy="290400"/>
            <a:chOff x="436998" y="2381982"/>
            <a:chExt cx="1219256" cy="290400"/>
          </a:xfrm>
        </p:grpSpPr>
        <p:grpSp>
          <p:nvGrpSpPr>
            <p:cNvPr id="1913" name="Google Shape;1913;p257"/>
            <p:cNvGrpSpPr/>
            <p:nvPr/>
          </p:nvGrpSpPr>
          <p:grpSpPr>
            <a:xfrm>
              <a:off x="436998" y="2385208"/>
              <a:ext cx="279404" cy="279809"/>
              <a:chOff x="5257838" y="1897365"/>
              <a:chExt cx="505800" cy="505800"/>
            </a:xfrm>
          </p:grpSpPr>
          <p:sp>
            <p:nvSpPr>
              <p:cNvPr id="1914" name="Google Shape;1914;p257"/>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zh-CN" sz="1400" dirty="0">
                    <a:latin typeface="SimHei" panose="02010609060101010101" pitchFamily="49" charset="-122"/>
                    <a:ea typeface="SimHei" panose="02010609060101010101" pitchFamily="49" charset="-122"/>
                  </a:rPr>
                  <a:t>d</a:t>
                </a:r>
              </a:p>
            </p:txBody>
          </p:sp>
          <p:grpSp>
            <p:nvGrpSpPr>
              <p:cNvPr id="1915" name="Google Shape;1915;p257"/>
              <p:cNvGrpSpPr/>
              <p:nvPr/>
            </p:nvGrpSpPr>
            <p:grpSpPr>
              <a:xfrm>
                <a:off x="5300876" y="1940403"/>
                <a:ext cx="419720" cy="419720"/>
                <a:chOff x="5868245" y="2420255"/>
                <a:chExt cx="335400" cy="335400"/>
              </a:xfrm>
            </p:grpSpPr>
            <p:sp>
              <p:nvSpPr>
                <p:cNvPr id="1916" name="Google Shape;1916;p257"/>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17" name="Google Shape;1917;p257"/>
                <p:cNvGrpSpPr/>
                <p:nvPr/>
              </p:nvGrpSpPr>
              <p:grpSpPr>
                <a:xfrm>
                  <a:off x="5923182" y="2502555"/>
                  <a:ext cx="226666" cy="184921"/>
                  <a:chOff x="4406740" y="6608406"/>
                  <a:chExt cx="336650" cy="306262"/>
                </a:xfrm>
              </p:grpSpPr>
              <p:sp>
                <p:nvSpPr>
                  <p:cNvPr id="1918" name="Google Shape;1918;p257"/>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919" name="Google Shape;1919;p257"/>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920" name="Google Shape;1920;p257"/>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921" name="Google Shape;1921;p257"/>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922" name="Google Shape;1922;p257"/>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923" name="Google Shape;1923;p257"/>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grpSp>
          </p:grpSp>
        </p:grpSp>
        <p:sp>
          <p:nvSpPr>
            <p:cNvPr id="1924" name="Google Shape;1924;p257"/>
            <p:cNvSpPr txBox="1"/>
            <p:nvPr/>
          </p:nvSpPr>
          <p:spPr>
            <a:xfrm>
              <a:off x="769154" y="2381982"/>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生态系统</a:t>
              </a:r>
            </a:p>
          </p:txBody>
        </p:sp>
      </p:grpSp>
      <p:grpSp>
        <p:nvGrpSpPr>
          <p:cNvPr id="1925" name="Google Shape;1925;p257"/>
          <p:cNvGrpSpPr/>
          <p:nvPr/>
        </p:nvGrpSpPr>
        <p:grpSpPr>
          <a:xfrm>
            <a:off x="427864" y="3175859"/>
            <a:ext cx="1213090" cy="314140"/>
            <a:chOff x="427864" y="2838800"/>
            <a:chExt cx="1213090" cy="314140"/>
          </a:xfrm>
        </p:grpSpPr>
        <p:grpSp>
          <p:nvGrpSpPr>
            <p:cNvPr id="1926" name="Google Shape;1926;p257"/>
            <p:cNvGrpSpPr/>
            <p:nvPr/>
          </p:nvGrpSpPr>
          <p:grpSpPr>
            <a:xfrm>
              <a:off x="427864" y="2838800"/>
              <a:ext cx="297663" cy="297663"/>
              <a:chOff x="5257838" y="2488390"/>
              <a:chExt cx="505800" cy="505800"/>
            </a:xfrm>
          </p:grpSpPr>
          <p:sp>
            <p:nvSpPr>
              <p:cNvPr id="1927" name="Google Shape;1927;p257"/>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28" name="Google Shape;1928;p257"/>
              <p:cNvGrpSpPr/>
              <p:nvPr/>
            </p:nvGrpSpPr>
            <p:grpSpPr>
              <a:xfrm>
                <a:off x="5300572" y="2525421"/>
                <a:ext cx="419720" cy="419720"/>
                <a:chOff x="5868001" y="2887745"/>
                <a:chExt cx="335400" cy="335400"/>
              </a:xfrm>
            </p:grpSpPr>
            <p:sp>
              <p:nvSpPr>
                <p:cNvPr id="1929" name="Google Shape;1929;p257"/>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30" name="Google Shape;1930;p257"/>
                <p:cNvGrpSpPr/>
                <p:nvPr/>
              </p:nvGrpSpPr>
              <p:grpSpPr>
                <a:xfrm>
                  <a:off x="5928494" y="2972465"/>
                  <a:ext cx="213511" cy="165896"/>
                  <a:chOff x="5701967" y="2404675"/>
                  <a:chExt cx="504158" cy="391541"/>
                </a:xfrm>
              </p:grpSpPr>
              <p:sp>
                <p:nvSpPr>
                  <p:cNvPr id="1931" name="Google Shape;1931;p257"/>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32" name="Google Shape;1932;p257"/>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33" name="Google Shape;1933;p257"/>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34" name="Google Shape;1934;p257"/>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35" name="Google Shape;1935;p257"/>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36" name="Google Shape;1936;p257"/>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grpSp>
        <p:sp>
          <p:nvSpPr>
            <p:cNvPr id="1937" name="Google Shape;1937;p257"/>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价值观</a:t>
              </a:r>
            </a:p>
          </p:txBody>
        </p:sp>
      </p:grpSp>
      <p:grpSp>
        <p:nvGrpSpPr>
          <p:cNvPr id="1938" name="Google Shape;1938;p257"/>
          <p:cNvGrpSpPr/>
          <p:nvPr/>
        </p:nvGrpSpPr>
        <p:grpSpPr>
          <a:xfrm>
            <a:off x="423225" y="3690262"/>
            <a:ext cx="1233028" cy="323267"/>
            <a:chOff x="423225" y="3310248"/>
            <a:chExt cx="1233028" cy="323267"/>
          </a:xfrm>
        </p:grpSpPr>
        <p:grpSp>
          <p:nvGrpSpPr>
            <p:cNvPr id="1939" name="Google Shape;1939;p257"/>
            <p:cNvGrpSpPr/>
            <p:nvPr/>
          </p:nvGrpSpPr>
          <p:grpSpPr>
            <a:xfrm>
              <a:off x="423225" y="3310248"/>
              <a:ext cx="307682" cy="307682"/>
              <a:chOff x="5213323" y="3161235"/>
              <a:chExt cx="374400" cy="374400"/>
            </a:xfrm>
          </p:grpSpPr>
          <p:sp>
            <p:nvSpPr>
              <p:cNvPr id="1940" name="Google Shape;1940;p257"/>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41" name="Google Shape;1941;p257"/>
              <p:cNvGrpSpPr/>
              <p:nvPr/>
            </p:nvGrpSpPr>
            <p:grpSpPr>
              <a:xfrm>
                <a:off x="5245454" y="3190213"/>
                <a:ext cx="310715" cy="310715"/>
                <a:chOff x="5868241" y="3355230"/>
                <a:chExt cx="335400" cy="335400"/>
              </a:xfrm>
            </p:grpSpPr>
            <p:sp>
              <p:nvSpPr>
                <p:cNvPr id="1942" name="Google Shape;1942;p257"/>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43" name="Google Shape;1943;p257"/>
                <p:cNvGrpSpPr/>
                <p:nvPr/>
              </p:nvGrpSpPr>
              <p:grpSpPr>
                <a:xfrm>
                  <a:off x="5961905" y="3433421"/>
                  <a:ext cx="173287" cy="167904"/>
                  <a:chOff x="7198569" y="5857936"/>
                  <a:chExt cx="309000" cy="299400"/>
                </a:xfrm>
              </p:grpSpPr>
              <p:sp>
                <p:nvSpPr>
                  <p:cNvPr id="1944" name="Google Shape;1944;p257"/>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45" name="Google Shape;1945;p257"/>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46" name="Google Shape;1946;p257"/>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grpSp>
        <p:sp>
          <p:nvSpPr>
            <p:cNvPr id="1947" name="Google Shape;1947;p257"/>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启用</a:t>
              </a:r>
            </a:p>
          </p:txBody>
        </p:sp>
      </p:grpSp>
      <p:grpSp>
        <p:nvGrpSpPr>
          <p:cNvPr id="1948" name="Google Shape;1948;p257"/>
          <p:cNvGrpSpPr/>
          <p:nvPr/>
        </p:nvGrpSpPr>
        <p:grpSpPr>
          <a:xfrm>
            <a:off x="428280" y="4230269"/>
            <a:ext cx="1227974" cy="297669"/>
            <a:chOff x="428280" y="4020314"/>
            <a:chExt cx="1227974" cy="297669"/>
          </a:xfrm>
        </p:grpSpPr>
        <p:grpSp>
          <p:nvGrpSpPr>
            <p:cNvPr id="1949" name="Google Shape;1949;p257"/>
            <p:cNvGrpSpPr/>
            <p:nvPr/>
          </p:nvGrpSpPr>
          <p:grpSpPr>
            <a:xfrm>
              <a:off x="428280" y="4020314"/>
              <a:ext cx="297669" cy="297669"/>
              <a:chOff x="6449309" y="1432351"/>
              <a:chExt cx="797400" cy="797400"/>
            </a:xfrm>
          </p:grpSpPr>
          <p:sp>
            <p:nvSpPr>
              <p:cNvPr id="1950" name="Google Shape;1950;p257"/>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51" name="Google Shape;1951;p257"/>
              <p:cNvGrpSpPr/>
              <p:nvPr/>
            </p:nvGrpSpPr>
            <p:grpSpPr>
              <a:xfrm>
                <a:off x="6539943" y="1535336"/>
                <a:ext cx="613902" cy="613902"/>
                <a:chOff x="7561495" y="2122224"/>
                <a:chExt cx="453600" cy="453600"/>
              </a:xfrm>
            </p:grpSpPr>
            <p:sp>
              <p:nvSpPr>
                <p:cNvPr id="1952" name="Google Shape;1952;p257"/>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53" name="Google Shape;1953;p257"/>
                <p:cNvGrpSpPr/>
                <p:nvPr/>
              </p:nvGrpSpPr>
              <p:grpSpPr>
                <a:xfrm>
                  <a:off x="7672704" y="2221287"/>
                  <a:ext cx="231847" cy="255450"/>
                  <a:chOff x="6386989" y="5802088"/>
                  <a:chExt cx="373164" cy="411088"/>
                </a:xfrm>
              </p:grpSpPr>
              <p:sp>
                <p:nvSpPr>
                  <p:cNvPr id="1954" name="Google Shape;1954;p257"/>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55" name="Google Shape;1955;p257"/>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56" name="Google Shape;1956;p257"/>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57" name="Google Shape;1957;p257"/>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58" name="Google Shape;1958;p257"/>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grpSp>
        <p:sp>
          <p:nvSpPr>
            <p:cNvPr id="1959" name="Google Shape;1959;p257"/>
            <p:cNvSpPr txBox="1"/>
            <p:nvPr/>
          </p:nvSpPr>
          <p:spPr>
            <a:xfrm>
              <a:off x="769154" y="402396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奖励</a:t>
              </a:r>
            </a:p>
          </p:txBody>
        </p:sp>
      </p:grpSp>
      <p:grpSp>
        <p:nvGrpSpPr>
          <p:cNvPr id="1960" name="Google Shape;1960;p257"/>
          <p:cNvGrpSpPr/>
          <p:nvPr/>
        </p:nvGrpSpPr>
        <p:grpSpPr>
          <a:xfrm>
            <a:off x="428310" y="4703488"/>
            <a:ext cx="1227943" cy="297669"/>
            <a:chOff x="428310" y="4491767"/>
            <a:chExt cx="1227943" cy="297669"/>
          </a:xfrm>
        </p:grpSpPr>
        <p:grpSp>
          <p:nvGrpSpPr>
            <p:cNvPr id="1961" name="Google Shape;1961;p257"/>
            <p:cNvGrpSpPr/>
            <p:nvPr/>
          </p:nvGrpSpPr>
          <p:grpSpPr>
            <a:xfrm>
              <a:off x="428310" y="4491767"/>
              <a:ext cx="297669" cy="297669"/>
              <a:chOff x="7857621" y="1498755"/>
              <a:chExt cx="797400" cy="797400"/>
            </a:xfrm>
          </p:grpSpPr>
          <p:sp>
            <p:nvSpPr>
              <p:cNvPr id="1962" name="Google Shape;1962;p257"/>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963" name="Google Shape;1963;p257"/>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964" name="Google Shape;1964;p257"/>
              <p:cNvGrpSpPr/>
              <p:nvPr/>
            </p:nvGrpSpPr>
            <p:grpSpPr>
              <a:xfrm>
                <a:off x="8096684" y="1737301"/>
                <a:ext cx="319200" cy="320400"/>
                <a:chOff x="8096684" y="1670924"/>
                <a:chExt cx="319200" cy="320400"/>
              </a:xfrm>
            </p:grpSpPr>
            <p:sp>
              <p:nvSpPr>
                <p:cNvPr id="1965" name="Google Shape;1965;p257"/>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966" name="Google Shape;1966;p257"/>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sp>
          <p:nvSpPr>
            <p:cNvPr id="1967" name="Google Shape;1967;p257"/>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结构</a:t>
              </a:r>
            </a:p>
          </p:txBody>
        </p:sp>
      </p:grpSp>
      <p:sp>
        <p:nvSpPr>
          <p:cNvPr id="1968" name="Google Shape;1968;p257"/>
          <p:cNvSpPr txBox="1"/>
          <p:nvPr/>
        </p:nvSpPr>
        <p:spPr>
          <a:xfrm>
            <a:off x="2038609" y="2378636"/>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评估变更影响和障碍</a:t>
            </a:r>
          </a:p>
        </p:txBody>
      </p:sp>
      <p:sp>
        <p:nvSpPr>
          <p:cNvPr id="1969" name="Google Shape;1969;p257"/>
          <p:cNvSpPr txBox="1"/>
          <p:nvPr/>
        </p:nvSpPr>
        <p:spPr>
          <a:xfrm>
            <a:off x="2016350" y="1719484"/>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定义变更愿景和目标</a:t>
            </a:r>
          </a:p>
        </p:txBody>
      </p:sp>
      <p:sp>
        <p:nvSpPr>
          <p:cNvPr id="1970" name="Google Shape;1970;p257"/>
          <p:cNvSpPr txBox="1"/>
          <p:nvPr/>
        </p:nvSpPr>
        <p:spPr>
          <a:xfrm>
            <a:off x="2214272" y="1924534"/>
            <a:ext cx="24159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制定领导力参与战略</a:t>
            </a:r>
          </a:p>
        </p:txBody>
      </p:sp>
      <p:sp>
        <p:nvSpPr>
          <p:cNvPr id="1971" name="Google Shape;1971;p257"/>
          <p:cNvSpPr txBox="1"/>
          <p:nvPr/>
        </p:nvSpPr>
        <p:spPr>
          <a:xfrm>
            <a:off x="2295757" y="2577532"/>
            <a:ext cx="259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制定利益干系人参与计划</a:t>
            </a:r>
          </a:p>
        </p:txBody>
      </p:sp>
      <p:sp>
        <p:nvSpPr>
          <p:cNvPr id="1972" name="Google Shape;1972;p257"/>
          <p:cNvSpPr txBox="1"/>
          <p:nvPr/>
        </p:nvSpPr>
        <p:spPr>
          <a:xfrm>
            <a:off x="3518100" y="4629265"/>
            <a:ext cx="40437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定义和监控采用/成功度量</a:t>
            </a:r>
          </a:p>
        </p:txBody>
      </p:sp>
      <p:sp>
        <p:nvSpPr>
          <p:cNvPr id="1973" name="Google Shape;1973;p257"/>
          <p:cNvSpPr/>
          <p:nvPr/>
        </p:nvSpPr>
        <p:spPr>
          <a:xfrm>
            <a:off x="3415443" y="4629274"/>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dirty="0">
              <a:latin typeface="SimHei" panose="02010609060101010101" pitchFamily="49" charset="-122"/>
              <a:ea typeface="SimHei" panose="02010609060101010101" pitchFamily="49" charset="-122"/>
            </a:endParaRPr>
          </a:p>
        </p:txBody>
      </p:sp>
      <p:sp>
        <p:nvSpPr>
          <p:cNvPr id="1974" name="Google Shape;1974;p257"/>
          <p:cNvSpPr txBox="1"/>
          <p:nvPr/>
        </p:nvSpPr>
        <p:spPr>
          <a:xfrm>
            <a:off x="2647975" y="3660107"/>
            <a:ext cx="298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制定和执行通信计划</a:t>
            </a:r>
          </a:p>
        </p:txBody>
      </p:sp>
      <p:sp>
        <p:nvSpPr>
          <p:cNvPr id="1975" name="Google Shape;1975;p257"/>
          <p:cNvSpPr txBox="1"/>
          <p:nvPr/>
        </p:nvSpPr>
        <p:spPr>
          <a:xfrm>
            <a:off x="3682944" y="3887334"/>
            <a:ext cx="1916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制定和执行培训战略</a:t>
            </a:r>
          </a:p>
        </p:txBody>
      </p:sp>
      <p:sp>
        <p:nvSpPr>
          <p:cNvPr id="1976" name="Google Shape;1976;p257"/>
          <p:cNvSpPr/>
          <p:nvPr/>
        </p:nvSpPr>
        <p:spPr>
          <a:xfrm>
            <a:off x="3580280" y="3887328"/>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dirty="0">
              <a:latin typeface="SimHei" panose="02010609060101010101" pitchFamily="49" charset="-122"/>
              <a:ea typeface="SimHei" panose="02010609060101010101" pitchFamily="49" charset="-122"/>
            </a:endParaRPr>
          </a:p>
        </p:txBody>
      </p:sp>
      <p:sp>
        <p:nvSpPr>
          <p:cNvPr id="1977" name="Google Shape;1977;p257"/>
          <p:cNvSpPr txBox="1"/>
          <p:nvPr/>
        </p:nvSpPr>
        <p:spPr>
          <a:xfrm>
            <a:off x="3770990" y="2076062"/>
            <a:ext cx="21891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执行变更管理计划</a:t>
            </a:r>
          </a:p>
        </p:txBody>
      </p:sp>
      <p:sp>
        <p:nvSpPr>
          <p:cNvPr id="1978" name="Google Shape;1978;p257"/>
          <p:cNvSpPr txBox="1"/>
          <p:nvPr/>
        </p:nvSpPr>
        <p:spPr>
          <a:xfrm>
            <a:off x="2361100" y="2780235"/>
            <a:ext cx="22311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评估变更准备情况</a:t>
            </a:r>
          </a:p>
        </p:txBody>
      </p:sp>
      <p:cxnSp>
        <p:nvCxnSpPr>
          <p:cNvPr id="1979" name="Google Shape;1979;p257"/>
          <p:cNvCxnSpPr>
            <a:cxnSpLocks/>
          </p:cNvCxnSpPr>
          <p:nvPr/>
        </p:nvCxnSpPr>
        <p:spPr>
          <a:xfrm>
            <a:off x="4791768" y="2185637"/>
            <a:ext cx="3896108" cy="0"/>
          </a:xfrm>
          <a:prstGeom prst="straightConnector1">
            <a:avLst/>
          </a:prstGeom>
          <a:noFill/>
          <a:ln w="9525" cap="flat" cmpd="sng">
            <a:solidFill>
              <a:srgbClr val="D39981"/>
            </a:solidFill>
            <a:prstDash val="dash"/>
            <a:round/>
            <a:headEnd type="none" w="med" len="med"/>
            <a:tailEnd type="triangle" w="med" len="med"/>
          </a:ln>
        </p:spPr>
      </p:cxnSp>
      <p:cxnSp>
        <p:nvCxnSpPr>
          <p:cNvPr id="1980" name="Google Shape;1980;p257"/>
          <p:cNvCxnSpPr>
            <a:cxnSpLocks/>
          </p:cNvCxnSpPr>
          <p:nvPr/>
        </p:nvCxnSpPr>
        <p:spPr>
          <a:xfrm>
            <a:off x="3770990" y="3737359"/>
            <a:ext cx="5020035" cy="0"/>
          </a:xfrm>
          <a:prstGeom prst="straightConnector1">
            <a:avLst/>
          </a:prstGeom>
          <a:noFill/>
          <a:ln w="9525" cap="flat" cmpd="sng">
            <a:solidFill>
              <a:srgbClr val="964F04"/>
            </a:solidFill>
            <a:prstDash val="dash"/>
            <a:round/>
            <a:headEnd type="none" w="med" len="med"/>
            <a:tailEnd type="triangle" w="med" len="med"/>
          </a:ln>
        </p:spPr>
      </p:cxnSp>
      <p:cxnSp>
        <p:nvCxnSpPr>
          <p:cNvPr id="1981" name="Google Shape;1981;p257"/>
          <p:cNvCxnSpPr>
            <a:cxnSpLocks/>
          </p:cNvCxnSpPr>
          <p:nvPr/>
        </p:nvCxnSpPr>
        <p:spPr>
          <a:xfrm>
            <a:off x="4791768" y="3964584"/>
            <a:ext cx="3999082" cy="0"/>
          </a:xfrm>
          <a:prstGeom prst="straightConnector1">
            <a:avLst/>
          </a:prstGeom>
          <a:noFill/>
          <a:ln w="9525" cap="flat" cmpd="sng">
            <a:solidFill>
              <a:srgbClr val="964F04"/>
            </a:solidFill>
            <a:prstDash val="dash"/>
            <a:round/>
            <a:headEnd type="none" w="med" len="med"/>
            <a:tailEnd type="triangle" w="med" len="med"/>
          </a:ln>
        </p:spPr>
      </p:cxnSp>
      <p:sp>
        <p:nvSpPr>
          <p:cNvPr id="1982" name="Google Shape;1982;p257"/>
          <p:cNvSpPr txBox="1"/>
          <p:nvPr/>
        </p:nvSpPr>
        <p:spPr>
          <a:xfrm>
            <a:off x="5240475" y="4874470"/>
            <a:ext cx="35505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设置协作空间和反馈循环</a:t>
            </a:r>
          </a:p>
        </p:txBody>
      </p:sp>
      <p:sp>
        <p:nvSpPr>
          <p:cNvPr id="1983" name="Google Shape;1983;p257"/>
          <p:cNvSpPr/>
          <p:nvPr/>
        </p:nvSpPr>
        <p:spPr>
          <a:xfrm>
            <a:off x="5137818" y="4874467"/>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dirty="0">
              <a:latin typeface="SimHei" panose="02010609060101010101" pitchFamily="49" charset="-122"/>
              <a:ea typeface="SimHei" panose="02010609060101010101" pitchFamily="49" charset="-122"/>
            </a:endParaRPr>
          </a:p>
        </p:txBody>
      </p:sp>
      <p:sp>
        <p:nvSpPr>
          <p:cNvPr id="1984" name="Google Shape;1984;p257"/>
          <p:cNvSpPr txBox="1"/>
          <p:nvPr/>
        </p:nvSpPr>
        <p:spPr>
          <a:xfrm>
            <a:off x="4894425" y="4225812"/>
            <a:ext cx="19602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执行激励审查</a:t>
            </a:r>
          </a:p>
        </p:txBody>
      </p:sp>
      <p:cxnSp>
        <p:nvCxnSpPr>
          <p:cNvPr id="1985" name="Google Shape;1985;p257"/>
          <p:cNvCxnSpPr>
            <a:cxnSpLocks/>
          </p:cNvCxnSpPr>
          <p:nvPr/>
        </p:nvCxnSpPr>
        <p:spPr>
          <a:xfrm>
            <a:off x="4825050" y="4706520"/>
            <a:ext cx="3942725" cy="0"/>
          </a:xfrm>
          <a:prstGeom prst="straightConnector1">
            <a:avLst/>
          </a:prstGeom>
          <a:noFill/>
          <a:ln w="9525" cap="flat" cmpd="sng">
            <a:solidFill>
              <a:schemeClr val="accent2"/>
            </a:solidFill>
            <a:prstDash val="dash"/>
            <a:round/>
            <a:headEnd type="none" w="med" len="med"/>
            <a:tailEnd type="triangle" w="med" len="med"/>
          </a:ln>
        </p:spPr>
      </p:cxnSp>
      <p:sp>
        <p:nvSpPr>
          <p:cNvPr id="1986" name="Google Shape;1986;p257"/>
          <p:cNvSpPr txBox="1"/>
          <p:nvPr/>
        </p:nvSpPr>
        <p:spPr>
          <a:xfrm>
            <a:off x="4251527" y="3263981"/>
            <a:ext cx="25506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宣传“对我的好处”(WIIFM) </a:t>
            </a:r>
          </a:p>
        </p:txBody>
      </p:sp>
      <p:cxnSp>
        <p:nvCxnSpPr>
          <p:cNvPr id="1987" name="Google Shape;1987;p257"/>
          <p:cNvCxnSpPr>
            <a:cxnSpLocks/>
          </p:cNvCxnSpPr>
          <p:nvPr/>
        </p:nvCxnSpPr>
        <p:spPr>
          <a:xfrm>
            <a:off x="5696075" y="3346831"/>
            <a:ext cx="3059875" cy="0"/>
          </a:xfrm>
          <a:prstGeom prst="straightConnector1">
            <a:avLst/>
          </a:prstGeom>
          <a:noFill/>
          <a:ln w="9525" cap="flat" cmpd="sng">
            <a:solidFill>
              <a:srgbClr val="964F04"/>
            </a:solidFill>
            <a:prstDash val="dash"/>
            <a:round/>
            <a:headEnd type="none" w="med" len="med"/>
            <a:tailEnd type="triangle" w="med" len="med"/>
          </a:ln>
        </p:spPr>
      </p:cxnSp>
      <p:grpSp>
        <p:nvGrpSpPr>
          <p:cNvPr id="1988" name="Google Shape;1988;p257"/>
          <p:cNvGrpSpPr/>
          <p:nvPr/>
        </p:nvGrpSpPr>
        <p:grpSpPr>
          <a:xfrm>
            <a:off x="2111614" y="1924525"/>
            <a:ext cx="154800" cy="154500"/>
            <a:chOff x="2325393" y="2526616"/>
            <a:chExt cx="154800" cy="154500"/>
          </a:xfrm>
        </p:grpSpPr>
        <p:sp>
          <p:nvSpPr>
            <p:cNvPr id="1989" name="Google Shape;1989;p257"/>
            <p:cNvSpPr/>
            <p:nvPr/>
          </p:nvSpPr>
          <p:spPr>
            <a:xfrm>
              <a:off x="2325393" y="252661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sp>
          <p:nvSpPr>
            <p:cNvPr id="1990" name="Google Shape;1990;p257"/>
            <p:cNvSpPr/>
            <p:nvPr/>
          </p:nvSpPr>
          <p:spPr>
            <a:xfrm>
              <a:off x="2353497" y="2576074"/>
              <a:ext cx="98700" cy="54600"/>
            </a:xfrm>
            <a:custGeom>
              <a:avLst/>
              <a:gdLst/>
              <a:ahLst/>
              <a:cxnLst/>
              <a:rect l="l" t="t" r="r" b="b"/>
              <a:pathLst>
                <a:path w="120000" h="120000" extrusionOk="0">
                  <a:moveTo>
                    <a:pt x="119220" y="82354"/>
                  </a:moveTo>
                  <a:lnTo>
                    <a:pt x="119053" y="81749"/>
                  </a:lnTo>
                  <a:cubicBezTo>
                    <a:pt x="118663" y="79932"/>
                    <a:pt x="118440" y="79024"/>
                    <a:pt x="117939" y="78216"/>
                  </a:cubicBezTo>
                  <a:cubicBezTo>
                    <a:pt x="117438" y="77510"/>
                    <a:pt x="116937" y="77207"/>
                    <a:pt x="115767" y="76299"/>
                  </a:cubicBezTo>
                  <a:cubicBezTo>
                    <a:pt x="114097" y="75592"/>
                    <a:pt x="112593" y="74886"/>
                    <a:pt x="111034" y="74381"/>
                  </a:cubicBezTo>
                  <a:lnTo>
                    <a:pt x="110589" y="74280"/>
                  </a:lnTo>
                  <a:cubicBezTo>
                    <a:pt x="109252" y="73776"/>
                    <a:pt x="107916" y="73372"/>
                    <a:pt x="106858" y="72867"/>
                  </a:cubicBezTo>
                  <a:cubicBezTo>
                    <a:pt x="105856" y="72363"/>
                    <a:pt x="105132" y="71858"/>
                    <a:pt x="104798" y="71354"/>
                  </a:cubicBezTo>
                  <a:lnTo>
                    <a:pt x="104519" y="70950"/>
                  </a:lnTo>
                  <a:lnTo>
                    <a:pt x="104296" y="69638"/>
                  </a:lnTo>
                  <a:cubicBezTo>
                    <a:pt x="104296" y="69638"/>
                    <a:pt x="103962" y="67720"/>
                    <a:pt x="104296" y="65702"/>
                  </a:cubicBezTo>
                  <a:lnTo>
                    <a:pt x="104519" y="64592"/>
                  </a:lnTo>
                  <a:lnTo>
                    <a:pt x="105132" y="64390"/>
                  </a:lnTo>
                  <a:cubicBezTo>
                    <a:pt x="105911" y="64188"/>
                    <a:pt x="107638" y="63784"/>
                    <a:pt x="108250" y="63481"/>
                  </a:cubicBezTo>
                  <a:cubicBezTo>
                    <a:pt x="108250" y="63481"/>
                    <a:pt x="114208" y="58435"/>
                    <a:pt x="109085" y="27653"/>
                  </a:cubicBezTo>
                  <a:lnTo>
                    <a:pt x="108807" y="26139"/>
                  </a:lnTo>
                  <a:cubicBezTo>
                    <a:pt x="108194" y="22304"/>
                    <a:pt x="107192" y="20487"/>
                    <a:pt x="106468" y="20487"/>
                  </a:cubicBezTo>
                  <a:lnTo>
                    <a:pt x="105633" y="20891"/>
                  </a:lnTo>
                  <a:lnTo>
                    <a:pt x="105076" y="19478"/>
                  </a:lnTo>
                  <a:cubicBezTo>
                    <a:pt x="105020" y="19377"/>
                    <a:pt x="103851" y="15643"/>
                    <a:pt x="99452" y="15643"/>
                  </a:cubicBezTo>
                  <a:cubicBezTo>
                    <a:pt x="98060" y="15643"/>
                    <a:pt x="96501" y="16047"/>
                    <a:pt x="94830" y="16652"/>
                  </a:cubicBezTo>
                  <a:cubicBezTo>
                    <a:pt x="89373" y="18772"/>
                    <a:pt x="87981" y="23010"/>
                    <a:pt x="87146" y="30479"/>
                  </a:cubicBezTo>
                  <a:cubicBezTo>
                    <a:pt x="84361" y="57022"/>
                    <a:pt x="87201" y="62876"/>
                    <a:pt x="87703" y="63784"/>
                  </a:cubicBezTo>
                  <a:cubicBezTo>
                    <a:pt x="87703" y="63784"/>
                    <a:pt x="89763" y="63986"/>
                    <a:pt x="90097" y="64188"/>
                  </a:cubicBezTo>
                  <a:cubicBezTo>
                    <a:pt x="91155" y="64289"/>
                    <a:pt x="91767" y="64693"/>
                    <a:pt x="91767" y="64693"/>
                  </a:cubicBezTo>
                  <a:cubicBezTo>
                    <a:pt x="92213" y="66307"/>
                    <a:pt x="92102" y="68023"/>
                    <a:pt x="91656" y="70042"/>
                  </a:cubicBezTo>
                  <a:lnTo>
                    <a:pt x="91600" y="70546"/>
                  </a:lnTo>
                  <a:lnTo>
                    <a:pt x="91378" y="70950"/>
                  </a:lnTo>
                  <a:lnTo>
                    <a:pt x="79127" y="76299"/>
                  </a:lnTo>
                  <a:cubicBezTo>
                    <a:pt x="78013" y="75895"/>
                    <a:pt x="76900" y="75391"/>
                    <a:pt x="75730" y="75088"/>
                  </a:cubicBezTo>
                  <a:cubicBezTo>
                    <a:pt x="73893" y="74381"/>
                    <a:pt x="72222" y="73877"/>
                    <a:pt x="70830" y="73170"/>
                  </a:cubicBezTo>
                  <a:cubicBezTo>
                    <a:pt x="69327" y="72363"/>
                    <a:pt x="68658" y="71757"/>
                    <a:pt x="68324" y="71354"/>
                  </a:cubicBezTo>
                  <a:lnTo>
                    <a:pt x="68213" y="71051"/>
                  </a:lnTo>
                  <a:lnTo>
                    <a:pt x="68102" y="70849"/>
                  </a:lnTo>
                  <a:cubicBezTo>
                    <a:pt x="68046" y="70546"/>
                    <a:pt x="68046" y="70445"/>
                    <a:pt x="67990" y="70142"/>
                  </a:cubicBezTo>
                  <a:cubicBezTo>
                    <a:pt x="67990" y="70042"/>
                    <a:pt x="67545" y="67720"/>
                    <a:pt x="67990" y="65399"/>
                  </a:cubicBezTo>
                  <a:lnTo>
                    <a:pt x="68102" y="64693"/>
                  </a:lnTo>
                  <a:lnTo>
                    <a:pt x="68547" y="64592"/>
                  </a:lnTo>
                  <a:cubicBezTo>
                    <a:pt x="73614" y="63280"/>
                    <a:pt x="76677" y="61059"/>
                    <a:pt x="78459" y="59142"/>
                  </a:cubicBezTo>
                  <a:cubicBezTo>
                    <a:pt x="74338" y="48040"/>
                    <a:pt x="74505" y="38654"/>
                    <a:pt x="74505" y="38250"/>
                  </a:cubicBezTo>
                  <a:cubicBezTo>
                    <a:pt x="74505" y="38149"/>
                    <a:pt x="75062" y="25735"/>
                    <a:pt x="74617" y="19377"/>
                  </a:cubicBezTo>
                  <a:cubicBezTo>
                    <a:pt x="74004" y="9587"/>
                    <a:pt x="72000" y="6156"/>
                    <a:pt x="70440" y="6156"/>
                  </a:cubicBezTo>
                  <a:cubicBezTo>
                    <a:pt x="70218" y="6156"/>
                    <a:pt x="70106" y="6156"/>
                    <a:pt x="69883" y="6257"/>
                  </a:cubicBezTo>
                  <a:lnTo>
                    <a:pt x="69327" y="6560"/>
                  </a:lnTo>
                  <a:lnTo>
                    <a:pt x="69048" y="5651"/>
                  </a:lnTo>
                  <a:cubicBezTo>
                    <a:pt x="68993" y="5349"/>
                    <a:pt x="67433" y="0"/>
                    <a:pt x="61197" y="0"/>
                  </a:cubicBezTo>
                  <a:cubicBezTo>
                    <a:pt x="59415" y="0"/>
                    <a:pt x="57354" y="504"/>
                    <a:pt x="55238" y="1312"/>
                  </a:cubicBezTo>
                  <a:cubicBezTo>
                    <a:pt x="48000" y="4238"/>
                    <a:pt x="45995" y="10092"/>
                    <a:pt x="44937" y="19983"/>
                  </a:cubicBezTo>
                  <a:cubicBezTo>
                    <a:pt x="44714" y="21799"/>
                    <a:pt x="44881" y="30176"/>
                    <a:pt x="44993" y="36534"/>
                  </a:cubicBezTo>
                  <a:lnTo>
                    <a:pt x="44993" y="36534"/>
                  </a:lnTo>
                  <a:lnTo>
                    <a:pt x="45104" y="38250"/>
                  </a:lnTo>
                  <a:cubicBezTo>
                    <a:pt x="45104" y="38654"/>
                    <a:pt x="45215" y="48040"/>
                    <a:pt x="41206" y="59041"/>
                  </a:cubicBezTo>
                  <a:cubicBezTo>
                    <a:pt x="43433" y="61463"/>
                    <a:pt x="46496" y="63179"/>
                    <a:pt x="50394" y="64390"/>
                  </a:cubicBezTo>
                  <a:lnTo>
                    <a:pt x="50784" y="64592"/>
                  </a:lnTo>
                  <a:lnTo>
                    <a:pt x="50951" y="65298"/>
                  </a:lnTo>
                  <a:cubicBezTo>
                    <a:pt x="51229" y="66711"/>
                    <a:pt x="51174" y="68427"/>
                    <a:pt x="50728" y="70142"/>
                  </a:cubicBezTo>
                  <a:lnTo>
                    <a:pt x="50672" y="70546"/>
                  </a:lnTo>
                  <a:lnTo>
                    <a:pt x="50505" y="70849"/>
                  </a:lnTo>
                  <a:cubicBezTo>
                    <a:pt x="50227" y="71253"/>
                    <a:pt x="49447" y="72060"/>
                    <a:pt x="47220" y="73170"/>
                  </a:cubicBezTo>
                  <a:lnTo>
                    <a:pt x="46552" y="73372"/>
                  </a:lnTo>
                  <a:cubicBezTo>
                    <a:pt x="44937" y="74179"/>
                    <a:pt x="43600" y="74785"/>
                    <a:pt x="41429" y="75592"/>
                  </a:cubicBezTo>
                  <a:cubicBezTo>
                    <a:pt x="40426" y="75794"/>
                    <a:pt x="39480" y="76198"/>
                    <a:pt x="38533" y="76602"/>
                  </a:cubicBezTo>
                  <a:lnTo>
                    <a:pt x="38366" y="76602"/>
                  </a:lnTo>
                  <a:lnTo>
                    <a:pt x="38199" y="76602"/>
                  </a:lnTo>
                  <a:cubicBezTo>
                    <a:pt x="36473" y="75895"/>
                    <a:pt x="34969" y="75189"/>
                    <a:pt x="34190" y="74886"/>
                  </a:cubicBezTo>
                  <a:lnTo>
                    <a:pt x="32631" y="74179"/>
                  </a:lnTo>
                  <a:lnTo>
                    <a:pt x="30236" y="68023"/>
                  </a:lnTo>
                  <a:lnTo>
                    <a:pt x="30292" y="66509"/>
                  </a:lnTo>
                  <a:cubicBezTo>
                    <a:pt x="30403" y="65399"/>
                    <a:pt x="30737" y="60555"/>
                    <a:pt x="30960" y="59041"/>
                  </a:cubicBezTo>
                  <a:lnTo>
                    <a:pt x="31294" y="57527"/>
                  </a:lnTo>
                  <a:lnTo>
                    <a:pt x="32074" y="54802"/>
                  </a:lnTo>
                  <a:lnTo>
                    <a:pt x="32575" y="54196"/>
                  </a:lnTo>
                  <a:cubicBezTo>
                    <a:pt x="33299" y="53389"/>
                    <a:pt x="33633" y="51269"/>
                    <a:pt x="33911" y="48141"/>
                  </a:cubicBezTo>
                  <a:cubicBezTo>
                    <a:pt x="34078" y="46627"/>
                    <a:pt x="34412" y="43498"/>
                    <a:pt x="33689" y="41984"/>
                  </a:cubicBezTo>
                  <a:lnTo>
                    <a:pt x="33187" y="40874"/>
                  </a:lnTo>
                  <a:lnTo>
                    <a:pt x="33299" y="39360"/>
                  </a:lnTo>
                  <a:cubicBezTo>
                    <a:pt x="33466" y="32699"/>
                    <a:pt x="33354" y="28965"/>
                    <a:pt x="33187" y="27653"/>
                  </a:cubicBezTo>
                  <a:lnTo>
                    <a:pt x="33132" y="26846"/>
                  </a:lnTo>
                  <a:cubicBezTo>
                    <a:pt x="32909" y="25130"/>
                    <a:pt x="32631" y="23010"/>
                    <a:pt x="31740" y="21093"/>
                  </a:cubicBezTo>
                  <a:cubicBezTo>
                    <a:pt x="31573" y="20992"/>
                    <a:pt x="31238" y="20891"/>
                    <a:pt x="30793" y="20891"/>
                  </a:cubicBezTo>
                  <a:lnTo>
                    <a:pt x="30125" y="20891"/>
                  </a:lnTo>
                  <a:lnTo>
                    <a:pt x="29512" y="20084"/>
                  </a:lnTo>
                  <a:cubicBezTo>
                    <a:pt x="27953" y="18065"/>
                    <a:pt x="25837" y="16854"/>
                    <a:pt x="23331" y="16652"/>
                  </a:cubicBezTo>
                  <a:cubicBezTo>
                    <a:pt x="23109" y="16652"/>
                    <a:pt x="22941" y="16652"/>
                    <a:pt x="22774" y="16652"/>
                  </a:cubicBezTo>
                  <a:lnTo>
                    <a:pt x="22774" y="16652"/>
                  </a:lnTo>
                  <a:cubicBezTo>
                    <a:pt x="18320" y="16652"/>
                    <a:pt x="13419" y="20185"/>
                    <a:pt x="12361" y="28158"/>
                  </a:cubicBezTo>
                  <a:cubicBezTo>
                    <a:pt x="11860" y="33406"/>
                    <a:pt x="11860" y="37140"/>
                    <a:pt x="12027" y="39360"/>
                  </a:cubicBezTo>
                  <a:lnTo>
                    <a:pt x="12083" y="40975"/>
                  </a:lnTo>
                  <a:lnTo>
                    <a:pt x="11526" y="42287"/>
                  </a:lnTo>
                  <a:cubicBezTo>
                    <a:pt x="11025" y="43397"/>
                    <a:pt x="11303" y="46122"/>
                    <a:pt x="11415" y="48040"/>
                  </a:cubicBezTo>
                  <a:lnTo>
                    <a:pt x="11526" y="48645"/>
                  </a:lnTo>
                  <a:cubicBezTo>
                    <a:pt x="11860" y="52481"/>
                    <a:pt x="12083" y="53793"/>
                    <a:pt x="12696" y="54398"/>
                  </a:cubicBezTo>
                  <a:lnTo>
                    <a:pt x="13197" y="54903"/>
                  </a:lnTo>
                  <a:lnTo>
                    <a:pt x="13475" y="55811"/>
                  </a:lnTo>
                  <a:cubicBezTo>
                    <a:pt x="13587" y="56114"/>
                    <a:pt x="13698" y="56316"/>
                    <a:pt x="13754" y="56619"/>
                  </a:cubicBezTo>
                  <a:cubicBezTo>
                    <a:pt x="14032" y="57325"/>
                    <a:pt x="14366" y="57931"/>
                    <a:pt x="14477" y="58738"/>
                  </a:cubicBezTo>
                  <a:cubicBezTo>
                    <a:pt x="14756" y="60151"/>
                    <a:pt x="15034" y="64188"/>
                    <a:pt x="15257" y="66509"/>
                  </a:cubicBezTo>
                  <a:lnTo>
                    <a:pt x="15424" y="68124"/>
                  </a:lnTo>
                  <a:lnTo>
                    <a:pt x="12863" y="73978"/>
                  </a:lnTo>
                  <a:lnTo>
                    <a:pt x="11749" y="74785"/>
                  </a:lnTo>
                  <a:cubicBezTo>
                    <a:pt x="10580" y="75592"/>
                    <a:pt x="9522" y="76198"/>
                    <a:pt x="6849" y="77005"/>
                  </a:cubicBezTo>
                  <a:cubicBezTo>
                    <a:pt x="3118" y="77712"/>
                    <a:pt x="2227" y="78519"/>
                    <a:pt x="1058" y="82354"/>
                  </a:cubicBezTo>
                  <a:cubicBezTo>
                    <a:pt x="0" y="85786"/>
                    <a:pt x="1670" y="100016"/>
                    <a:pt x="2227" y="104659"/>
                  </a:cubicBezTo>
                  <a:lnTo>
                    <a:pt x="2394" y="105870"/>
                  </a:lnTo>
                  <a:cubicBezTo>
                    <a:pt x="2561" y="107182"/>
                    <a:pt x="3118" y="107989"/>
                    <a:pt x="3786" y="107989"/>
                  </a:cubicBezTo>
                  <a:lnTo>
                    <a:pt x="32241" y="107989"/>
                  </a:lnTo>
                  <a:lnTo>
                    <a:pt x="32631" y="112026"/>
                  </a:lnTo>
                  <a:cubicBezTo>
                    <a:pt x="32798" y="113036"/>
                    <a:pt x="32853" y="113843"/>
                    <a:pt x="32853" y="114247"/>
                  </a:cubicBezTo>
                  <a:cubicBezTo>
                    <a:pt x="32853" y="114449"/>
                    <a:pt x="32909" y="114751"/>
                    <a:pt x="32909" y="115054"/>
                  </a:cubicBezTo>
                  <a:cubicBezTo>
                    <a:pt x="33354" y="116770"/>
                    <a:pt x="34635" y="119899"/>
                    <a:pt x="36751" y="119899"/>
                  </a:cubicBezTo>
                  <a:lnTo>
                    <a:pt x="82524" y="119899"/>
                  </a:lnTo>
                  <a:cubicBezTo>
                    <a:pt x="82580" y="119899"/>
                    <a:pt x="82691" y="119899"/>
                    <a:pt x="82747" y="119899"/>
                  </a:cubicBezTo>
                  <a:cubicBezTo>
                    <a:pt x="84139" y="119495"/>
                    <a:pt x="85809" y="117275"/>
                    <a:pt x="85921" y="113439"/>
                  </a:cubicBezTo>
                  <a:cubicBezTo>
                    <a:pt x="85921" y="112935"/>
                    <a:pt x="86088" y="111522"/>
                    <a:pt x="86143" y="110109"/>
                  </a:cubicBezTo>
                  <a:lnTo>
                    <a:pt x="85921" y="107788"/>
                  </a:lnTo>
                  <a:lnTo>
                    <a:pt x="116102" y="107788"/>
                  </a:lnTo>
                  <a:cubicBezTo>
                    <a:pt x="117048" y="107586"/>
                    <a:pt x="118106" y="106173"/>
                    <a:pt x="118162" y="103751"/>
                  </a:cubicBezTo>
                  <a:cubicBezTo>
                    <a:pt x="118162" y="103347"/>
                    <a:pt x="118218" y="102439"/>
                    <a:pt x="118273" y="101328"/>
                  </a:cubicBezTo>
                  <a:cubicBezTo>
                    <a:pt x="119610" y="91438"/>
                    <a:pt x="119944" y="85180"/>
                    <a:pt x="119220" y="8235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nvGrpSpPr>
          <p:cNvPr id="1991" name="Google Shape;1991;p257"/>
          <p:cNvGrpSpPr/>
          <p:nvPr/>
        </p:nvGrpSpPr>
        <p:grpSpPr>
          <a:xfrm>
            <a:off x="2193100" y="2577531"/>
            <a:ext cx="154800" cy="154500"/>
            <a:chOff x="2056893" y="2675856"/>
            <a:chExt cx="154800" cy="154500"/>
          </a:xfrm>
        </p:grpSpPr>
        <p:sp>
          <p:nvSpPr>
            <p:cNvPr id="1992" name="Google Shape;1992;p257"/>
            <p:cNvSpPr/>
            <p:nvPr/>
          </p:nvSpPr>
          <p:spPr>
            <a:xfrm>
              <a:off x="2056893" y="267585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sp>
          <p:nvSpPr>
            <p:cNvPr id="1993" name="Google Shape;1993;p257"/>
            <p:cNvSpPr/>
            <p:nvPr/>
          </p:nvSpPr>
          <p:spPr>
            <a:xfrm>
              <a:off x="2091612" y="2711148"/>
              <a:ext cx="86100" cy="75900"/>
            </a:xfrm>
            <a:custGeom>
              <a:avLst/>
              <a:gdLst/>
              <a:ahLst/>
              <a:cxnLst/>
              <a:rect l="l" t="t" r="r" b="b"/>
              <a:pathLst>
                <a:path w="120000" h="120000" extrusionOk="0">
                  <a:moveTo>
                    <a:pt x="14291" y="48544"/>
                  </a:moveTo>
                  <a:lnTo>
                    <a:pt x="14291" y="48329"/>
                  </a:lnTo>
                  <a:cubicBezTo>
                    <a:pt x="14291" y="47613"/>
                    <a:pt x="14417" y="46897"/>
                    <a:pt x="14606" y="46181"/>
                  </a:cubicBezTo>
                  <a:cubicBezTo>
                    <a:pt x="8058" y="45465"/>
                    <a:pt x="0" y="46968"/>
                    <a:pt x="0" y="50978"/>
                  </a:cubicBezTo>
                  <a:lnTo>
                    <a:pt x="1196" y="70238"/>
                  </a:lnTo>
                  <a:cubicBezTo>
                    <a:pt x="1322" y="71527"/>
                    <a:pt x="2266" y="72529"/>
                    <a:pt x="3273" y="72529"/>
                  </a:cubicBezTo>
                  <a:lnTo>
                    <a:pt x="4596" y="72529"/>
                  </a:lnTo>
                  <a:lnTo>
                    <a:pt x="5666" y="93078"/>
                  </a:lnTo>
                  <a:cubicBezTo>
                    <a:pt x="5792" y="94224"/>
                    <a:pt x="6673" y="95155"/>
                    <a:pt x="7681" y="95155"/>
                  </a:cubicBezTo>
                  <a:lnTo>
                    <a:pt x="15110" y="95155"/>
                  </a:lnTo>
                  <a:cubicBezTo>
                    <a:pt x="16180" y="95155"/>
                    <a:pt x="17061" y="94224"/>
                    <a:pt x="17124" y="93078"/>
                  </a:cubicBezTo>
                  <a:lnTo>
                    <a:pt x="17880" y="78544"/>
                  </a:lnTo>
                  <a:cubicBezTo>
                    <a:pt x="16810" y="77183"/>
                    <a:pt x="16054" y="75393"/>
                    <a:pt x="15928" y="73532"/>
                  </a:cubicBezTo>
                  <a:lnTo>
                    <a:pt x="14291" y="48544"/>
                  </a:lnTo>
                  <a:close/>
                  <a:moveTo>
                    <a:pt x="108415" y="42458"/>
                  </a:moveTo>
                  <a:cubicBezTo>
                    <a:pt x="112759" y="42458"/>
                    <a:pt x="116159" y="38520"/>
                    <a:pt x="116159" y="33651"/>
                  </a:cubicBezTo>
                  <a:cubicBezTo>
                    <a:pt x="116159" y="28711"/>
                    <a:pt x="112759" y="24844"/>
                    <a:pt x="108415" y="24844"/>
                  </a:cubicBezTo>
                  <a:cubicBezTo>
                    <a:pt x="104134" y="24844"/>
                    <a:pt x="100671" y="28711"/>
                    <a:pt x="100671" y="33651"/>
                  </a:cubicBezTo>
                  <a:cubicBezTo>
                    <a:pt x="100671" y="38520"/>
                    <a:pt x="104197" y="42458"/>
                    <a:pt x="108415" y="42458"/>
                  </a:cubicBezTo>
                  <a:close/>
                  <a:moveTo>
                    <a:pt x="11458" y="42458"/>
                  </a:moveTo>
                  <a:cubicBezTo>
                    <a:pt x="15739" y="42458"/>
                    <a:pt x="19202" y="38520"/>
                    <a:pt x="19202" y="33651"/>
                  </a:cubicBezTo>
                  <a:cubicBezTo>
                    <a:pt x="19202" y="28711"/>
                    <a:pt x="15739" y="24844"/>
                    <a:pt x="11458" y="24844"/>
                  </a:cubicBezTo>
                  <a:cubicBezTo>
                    <a:pt x="7114" y="24844"/>
                    <a:pt x="3714" y="28711"/>
                    <a:pt x="3714" y="33651"/>
                  </a:cubicBezTo>
                  <a:cubicBezTo>
                    <a:pt x="3714" y="38520"/>
                    <a:pt x="7114" y="42458"/>
                    <a:pt x="11458" y="42458"/>
                  </a:cubicBezTo>
                  <a:close/>
                  <a:moveTo>
                    <a:pt x="105267" y="46181"/>
                  </a:moveTo>
                  <a:cubicBezTo>
                    <a:pt x="105393" y="46897"/>
                    <a:pt x="105582" y="47613"/>
                    <a:pt x="105582" y="48329"/>
                  </a:cubicBezTo>
                  <a:lnTo>
                    <a:pt x="105582" y="48687"/>
                  </a:lnTo>
                  <a:lnTo>
                    <a:pt x="103945" y="73389"/>
                  </a:lnTo>
                  <a:cubicBezTo>
                    <a:pt x="103882" y="75322"/>
                    <a:pt x="103064" y="77183"/>
                    <a:pt x="101993" y="78400"/>
                  </a:cubicBezTo>
                  <a:lnTo>
                    <a:pt x="102749" y="92935"/>
                  </a:lnTo>
                  <a:cubicBezTo>
                    <a:pt x="102875" y="94152"/>
                    <a:pt x="103693" y="95083"/>
                    <a:pt x="104763" y="95083"/>
                  </a:cubicBezTo>
                  <a:lnTo>
                    <a:pt x="112130" y="95083"/>
                  </a:lnTo>
                  <a:cubicBezTo>
                    <a:pt x="113137" y="95083"/>
                    <a:pt x="114018" y="94152"/>
                    <a:pt x="114081" y="92935"/>
                  </a:cubicBezTo>
                  <a:lnTo>
                    <a:pt x="115215" y="72458"/>
                  </a:lnTo>
                  <a:lnTo>
                    <a:pt x="116537" y="72458"/>
                  </a:lnTo>
                  <a:cubicBezTo>
                    <a:pt x="117607" y="72458"/>
                    <a:pt x="118614" y="71455"/>
                    <a:pt x="118614" y="70167"/>
                  </a:cubicBezTo>
                  <a:lnTo>
                    <a:pt x="119874" y="50906"/>
                  </a:lnTo>
                  <a:cubicBezTo>
                    <a:pt x="119937" y="46968"/>
                    <a:pt x="111815" y="45322"/>
                    <a:pt x="105267" y="46181"/>
                  </a:cubicBezTo>
                  <a:close/>
                  <a:moveTo>
                    <a:pt x="33494" y="37446"/>
                  </a:moveTo>
                  <a:cubicBezTo>
                    <a:pt x="39034" y="37446"/>
                    <a:pt x="43504" y="32362"/>
                    <a:pt x="43504" y="26062"/>
                  </a:cubicBezTo>
                  <a:cubicBezTo>
                    <a:pt x="43504" y="19832"/>
                    <a:pt x="39034" y="14749"/>
                    <a:pt x="33494" y="14749"/>
                  </a:cubicBezTo>
                  <a:cubicBezTo>
                    <a:pt x="27953" y="14749"/>
                    <a:pt x="23483" y="19832"/>
                    <a:pt x="23483" y="26062"/>
                  </a:cubicBezTo>
                  <a:cubicBezTo>
                    <a:pt x="23483" y="32362"/>
                    <a:pt x="27953" y="37446"/>
                    <a:pt x="33494" y="37446"/>
                  </a:cubicBezTo>
                  <a:close/>
                  <a:moveTo>
                    <a:pt x="86379" y="37446"/>
                  </a:moveTo>
                  <a:cubicBezTo>
                    <a:pt x="91920" y="37446"/>
                    <a:pt x="96390" y="32362"/>
                    <a:pt x="96390" y="26062"/>
                  </a:cubicBezTo>
                  <a:cubicBezTo>
                    <a:pt x="96390" y="19832"/>
                    <a:pt x="91857" y="14749"/>
                    <a:pt x="86379" y="14749"/>
                  </a:cubicBezTo>
                  <a:cubicBezTo>
                    <a:pt x="80839" y="14749"/>
                    <a:pt x="76369" y="19832"/>
                    <a:pt x="76369" y="26062"/>
                  </a:cubicBezTo>
                  <a:cubicBezTo>
                    <a:pt x="76495" y="32362"/>
                    <a:pt x="80902" y="37446"/>
                    <a:pt x="86379" y="37446"/>
                  </a:cubicBezTo>
                  <a:close/>
                  <a:moveTo>
                    <a:pt x="83672" y="42100"/>
                  </a:moveTo>
                  <a:cubicBezTo>
                    <a:pt x="83798" y="42887"/>
                    <a:pt x="83924" y="43603"/>
                    <a:pt x="83924" y="44534"/>
                  </a:cubicBezTo>
                  <a:lnTo>
                    <a:pt x="83924" y="44892"/>
                  </a:lnTo>
                  <a:lnTo>
                    <a:pt x="81846" y="77756"/>
                  </a:lnTo>
                  <a:cubicBezTo>
                    <a:pt x="81657" y="80692"/>
                    <a:pt x="80209" y="83269"/>
                    <a:pt x="78132" y="84773"/>
                  </a:cubicBezTo>
                  <a:lnTo>
                    <a:pt x="79139" y="102386"/>
                  </a:lnTo>
                  <a:cubicBezTo>
                    <a:pt x="79202" y="103961"/>
                    <a:pt x="80335" y="105107"/>
                    <a:pt x="81657" y="105107"/>
                  </a:cubicBezTo>
                  <a:lnTo>
                    <a:pt x="91164" y="105107"/>
                  </a:lnTo>
                  <a:cubicBezTo>
                    <a:pt x="92549" y="105107"/>
                    <a:pt x="93683" y="103961"/>
                    <a:pt x="93746" y="102386"/>
                  </a:cubicBezTo>
                  <a:lnTo>
                    <a:pt x="95257" y="75966"/>
                  </a:lnTo>
                  <a:lnTo>
                    <a:pt x="96831" y="75966"/>
                  </a:lnTo>
                  <a:cubicBezTo>
                    <a:pt x="98279" y="75966"/>
                    <a:pt x="99475" y="74677"/>
                    <a:pt x="99601" y="73031"/>
                  </a:cubicBezTo>
                  <a:lnTo>
                    <a:pt x="101175" y="48257"/>
                  </a:lnTo>
                  <a:cubicBezTo>
                    <a:pt x="101175" y="43532"/>
                    <a:pt x="91794" y="41455"/>
                    <a:pt x="83672" y="42100"/>
                  </a:cubicBezTo>
                  <a:close/>
                  <a:moveTo>
                    <a:pt x="38153" y="77756"/>
                  </a:moveTo>
                  <a:lnTo>
                    <a:pt x="35949" y="44677"/>
                  </a:lnTo>
                  <a:lnTo>
                    <a:pt x="35949" y="44534"/>
                  </a:lnTo>
                  <a:cubicBezTo>
                    <a:pt x="35949" y="43603"/>
                    <a:pt x="36075" y="42816"/>
                    <a:pt x="36264" y="42100"/>
                  </a:cubicBezTo>
                  <a:cubicBezTo>
                    <a:pt x="28142" y="41455"/>
                    <a:pt x="18761" y="43532"/>
                    <a:pt x="18761" y="48329"/>
                  </a:cubicBezTo>
                  <a:lnTo>
                    <a:pt x="20398" y="73174"/>
                  </a:lnTo>
                  <a:cubicBezTo>
                    <a:pt x="20461" y="74821"/>
                    <a:pt x="21657" y="76038"/>
                    <a:pt x="23105" y="76038"/>
                  </a:cubicBezTo>
                  <a:lnTo>
                    <a:pt x="24805" y="76038"/>
                  </a:lnTo>
                  <a:lnTo>
                    <a:pt x="26190" y="102529"/>
                  </a:lnTo>
                  <a:cubicBezTo>
                    <a:pt x="26316" y="104033"/>
                    <a:pt x="27450" y="105250"/>
                    <a:pt x="28772" y="105250"/>
                  </a:cubicBezTo>
                  <a:lnTo>
                    <a:pt x="38279" y="105250"/>
                  </a:lnTo>
                  <a:cubicBezTo>
                    <a:pt x="39664" y="105250"/>
                    <a:pt x="40734" y="104033"/>
                    <a:pt x="40860" y="102529"/>
                  </a:cubicBezTo>
                  <a:lnTo>
                    <a:pt x="41804" y="84844"/>
                  </a:lnTo>
                  <a:cubicBezTo>
                    <a:pt x="39727" y="83269"/>
                    <a:pt x="38279" y="80692"/>
                    <a:pt x="38153" y="77756"/>
                  </a:cubicBezTo>
                  <a:close/>
                  <a:moveTo>
                    <a:pt x="40356" y="44534"/>
                  </a:moveTo>
                  <a:lnTo>
                    <a:pt x="42434" y="77398"/>
                  </a:lnTo>
                  <a:cubicBezTo>
                    <a:pt x="42623" y="79618"/>
                    <a:pt x="44134" y="81264"/>
                    <a:pt x="46023" y="81264"/>
                  </a:cubicBezTo>
                  <a:lnTo>
                    <a:pt x="48163" y="81264"/>
                  </a:lnTo>
                  <a:lnTo>
                    <a:pt x="50178" y="116276"/>
                  </a:lnTo>
                  <a:cubicBezTo>
                    <a:pt x="50241" y="118281"/>
                    <a:pt x="51815" y="119928"/>
                    <a:pt x="53578" y="119928"/>
                  </a:cubicBezTo>
                  <a:lnTo>
                    <a:pt x="66169" y="119928"/>
                  </a:lnTo>
                  <a:cubicBezTo>
                    <a:pt x="67932" y="119928"/>
                    <a:pt x="69443" y="118424"/>
                    <a:pt x="69506" y="116276"/>
                  </a:cubicBezTo>
                  <a:lnTo>
                    <a:pt x="71458" y="81264"/>
                  </a:lnTo>
                  <a:lnTo>
                    <a:pt x="73599" y="81264"/>
                  </a:lnTo>
                  <a:cubicBezTo>
                    <a:pt x="75550" y="81264"/>
                    <a:pt x="77061" y="79618"/>
                    <a:pt x="77187" y="77398"/>
                  </a:cubicBezTo>
                  <a:lnTo>
                    <a:pt x="79265" y="44534"/>
                  </a:lnTo>
                  <a:cubicBezTo>
                    <a:pt x="79517" y="33293"/>
                    <a:pt x="40356" y="33293"/>
                    <a:pt x="40356" y="44534"/>
                  </a:cubicBezTo>
                  <a:close/>
                  <a:moveTo>
                    <a:pt x="59937" y="30071"/>
                  </a:moveTo>
                  <a:cubicBezTo>
                    <a:pt x="67303" y="30071"/>
                    <a:pt x="73221" y="23341"/>
                    <a:pt x="73221" y="14964"/>
                  </a:cubicBezTo>
                  <a:cubicBezTo>
                    <a:pt x="73221" y="6730"/>
                    <a:pt x="67303" y="0"/>
                    <a:pt x="59937" y="0"/>
                  </a:cubicBezTo>
                  <a:cubicBezTo>
                    <a:pt x="52696" y="0"/>
                    <a:pt x="46652" y="6730"/>
                    <a:pt x="46652" y="14964"/>
                  </a:cubicBezTo>
                  <a:cubicBezTo>
                    <a:pt x="46652" y="23341"/>
                    <a:pt x="52696" y="30071"/>
                    <a:pt x="59937" y="3007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nvGrpSpPr>
          <p:cNvPr id="1994" name="Google Shape;1994;p257"/>
          <p:cNvGrpSpPr/>
          <p:nvPr/>
        </p:nvGrpSpPr>
        <p:grpSpPr>
          <a:xfrm>
            <a:off x="2258443" y="2780224"/>
            <a:ext cx="154800" cy="154500"/>
            <a:chOff x="4257843" y="2806189"/>
            <a:chExt cx="154800" cy="154500"/>
          </a:xfrm>
        </p:grpSpPr>
        <p:sp>
          <p:nvSpPr>
            <p:cNvPr id="1995" name="Google Shape;1995;p257"/>
            <p:cNvSpPr/>
            <p:nvPr/>
          </p:nvSpPr>
          <p:spPr>
            <a:xfrm>
              <a:off x="4257843" y="2806189"/>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sp>
          <p:nvSpPr>
            <p:cNvPr id="1996" name="Google Shape;1996;p257"/>
            <p:cNvSpPr/>
            <p:nvPr/>
          </p:nvSpPr>
          <p:spPr>
            <a:xfrm>
              <a:off x="4297598" y="2839397"/>
              <a:ext cx="72225" cy="91666"/>
            </a:xfrm>
            <a:custGeom>
              <a:avLst/>
              <a:gdLst/>
              <a:ahLst/>
              <a:cxnLst/>
              <a:rect l="l" t="t" r="r" b="b"/>
              <a:pathLst>
                <a:path w="632" h="727" extrusionOk="0">
                  <a:moveTo>
                    <a:pt x="631" y="60"/>
                  </a:moveTo>
                  <a:lnTo>
                    <a:pt x="631" y="484"/>
                  </a:lnTo>
                  <a:lnTo>
                    <a:pt x="631" y="490"/>
                  </a:lnTo>
                  <a:lnTo>
                    <a:pt x="629" y="498"/>
                  </a:lnTo>
                  <a:lnTo>
                    <a:pt x="624" y="514"/>
                  </a:lnTo>
                  <a:lnTo>
                    <a:pt x="615" y="532"/>
                  </a:lnTo>
                  <a:lnTo>
                    <a:pt x="603" y="549"/>
                  </a:lnTo>
                  <a:lnTo>
                    <a:pt x="588" y="570"/>
                  </a:lnTo>
                  <a:lnTo>
                    <a:pt x="572" y="589"/>
                  </a:lnTo>
                  <a:lnTo>
                    <a:pt x="554" y="610"/>
                  </a:lnTo>
                  <a:lnTo>
                    <a:pt x="535" y="630"/>
                  </a:lnTo>
                  <a:lnTo>
                    <a:pt x="516" y="648"/>
                  </a:lnTo>
                  <a:lnTo>
                    <a:pt x="495" y="666"/>
                  </a:lnTo>
                  <a:lnTo>
                    <a:pt x="475" y="682"/>
                  </a:lnTo>
                  <a:lnTo>
                    <a:pt x="455" y="697"/>
                  </a:lnTo>
                  <a:lnTo>
                    <a:pt x="436" y="708"/>
                  </a:lnTo>
                  <a:lnTo>
                    <a:pt x="419" y="717"/>
                  </a:lnTo>
                  <a:lnTo>
                    <a:pt x="403" y="723"/>
                  </a:lnTo>
                  <a:lnTo>
                    <a:pt x="395" y="725"/>
                  </a:lnTo>
                  <a:lnTo>
                    <a:pt x="389" y="725"/>
                  </a:lnTo>
                  <a:lnTo>
                    <a:pt x="316" y="726"/>
                  </a:lnTo>
                  <a:lnTo>
                    <a:pt x="255" y="725"/>
                  </a:lnTo>
                  <a:lnTo>
                    <a:pt x="199" y="723"/>
                  </a:lnTo>
                  <a:lnTo>
                    <a:pt x="152" y="719"/>
                  </a:lnTo>
                  <a:lnTo>
                    <a:pt x="111" y="714"/>
                  </a:lnTo>
                  <a:lnTo>
                    <a:pt x="52" y="705"/>
                  </a:lnTo>
                  <a:lnTo>
                    <a:pt x="30" y="701"/>
                  </a:lnTo>
                  <a:lnTo>
                    <a:pt x="24" y="700"/>
                  </a:lnTo>
                  <a:lnTo>
                    <a:pt x="18" y="697"/>
                  </a:lnTo>
                  <a:lnTo>
                    <a:pt x="14" y="694"/>
                  </a:lnTo>
                  <a:lnTo>
                    <a:pt x="9" y="689"/>
                  </a:lnTo>
                  <a:lnTo>
                    <a:pt x="6" y="683"/>
                  </a:lnTo>
                  <a:lnTo>
                    <a:pt x="3" y="678"/>
                  </a:lnTo>
                  <a:lnTo>
                    <a:pt x="2" y="672"/>
                  </a:lnTo>
                  <a:lnTo>
                    <a:pt x="0" y="666"/>
                  </a:lnTo>
                  <a:lnTo>
                    <a:pt x="0" y="60"/>
                  </a:lnTo>
                  <a:lnTo>
                    <a:pt x="2" y="54"/>
                  </a:lnTo>
                  <a:lnTo>
                    <a:pt x="3" y="47"/>
                  </a:lnTo>
                  <a:lnTo>
                    <a:pt x="6" y="42"/>
                  </a:lnTo>
                  <a:lnTo>
                    <a:pt x="9" y="37"/>
                  </a:lnTo>
                  <a:lnTo>
                    <a:pt x="14" y="32"/>
                  </a:lnTo>
                  <a:lnTo>
                    <a:pt x="18" y="29"/>
                  </a:lnTo>
                  <a:lnTo>
                    <a:pt x="24" y="26"/>
                  </a:lnTo>
                  <a:lnTo>
                    <a:pt x="30" y="25"/>
                  </a:lnTo>
                  <a:lnTo>
                    <a:pt x="52" y="20"/>
                  </a:lnTo>
                  <a:lnTo>
                    <a:pt x="111" y="12"/>
                  </a:lnTo>
                  <a:lnTo>
                    <a:pt x="152" y="7"/>
                  </a:lnTo>
                  <a:lnTo>
                    <a:pt x="199" y="3"/>
                  </a:lnTo>
                  <a:lnTo>
                    <a:pt x="255" y="0"/>
                  </a:lnTo>
                  <a:lnTo>
                    <a:pt x="316" y="0"/>
                  </a:lnTo>
                  <a:lnTo>
                    <a:pt x="377" y="0"/>
                  </a:lnTo>
                  <a:lnTo>
                    <a:pt x="432" y="3"/>
                  </a:lnTo>
                  <a:lnTo>
                    <a:pt x="481" y="7"/>
                  </a:lnTo>
                  <a:lnTo>
                    <a:pt x="522" y="12"/>
                  </a:lnTo>
                  <a:lnTo>
                    <a:pt x="579" y="20"/>
                  </a:lnTo>
                  <a:lnTo>
                    <a:pt x="601" y="25"/>
                  </a:lnTo>
                  <a:lnTo>
                    <a:pt x="607" y="26"/>
                  </a:lnTo>
                  <a:lnTo>
                    <a:pt x="613" y="29"/>
                  </a:lnTo>
                  <a:lnTo>
                    <a:pt x="618" y="32"/>
                  </a:lnTo>
                  <a:lnTo>
                    <a:pt x="622" y="37"/>
                  </a:lnTo>
                  <a:lnTo>
                    <a:pt x="626" y="42"/>
                  </a:lnTo>
                  <a:lnTo>
                    <a:pt x="629" y="47"/>
                  </a:lnTo>
                  <a:lnTo>
                    <a:pt x="631" y="54"/>
                  </a:lnTo>
                  <a:lnTo>
                    <a:pt x="631" y="60"/>
                  </a:lnTo>
                  <a:close/>
                  <a:moveTo>
                    <a:pt x="352" y="655"/>
                  </a:moveTo>
                  <a:lnTo>
                    <a:pt x="352" y="655"/>
                  </a:lnTo>
                  <a:lnTo>
                    <a:pt x="360" y="655"/>
                  </a:lnTo>
                  <a:lnTo>
                    <a:pt x="366" y="652"/>
                  </a:lnTo>
                  <a:lnTo>
                    <a:pt x="373" y="649"/>
                  </a:lnTo>
                  <a:lnTo>
                    <a:pt x="377" y="644"/>
                  </a:lnTo>
                  <a:lnTo>
                    <a:pt x="382" y="638"/>
                  </a:lnTo>
                  <a:lnTo>
                    <a:pt x="386" y="632"/>
                  </a:lnTo>
                  <a:lnTo>
                    <a:pt x="388" y="624"/>
                  </a:lnTo>
                  <a:lnTo>
                    <a:pt x="389" y="617"/>
                  </a:lnTo>
                  <a:lnTo>
                    <a:pt x="389" y="520"/>
                  </a:lnTo>
                  <a:lnTo>
                    <a:pt x="389" y="512"/>
                  </a:lnTo>
                  <a:lnTo>
                    <a:pt x="392" y="507"/>
                  </a:lnTo>
                  <a:lnTo>
                    <a:pt x="395" y="501"/>
                  </a:lnTo>
                  <a:lnTo>
                    <a:pt x="400" y="495"/>
                  </a:lnTo>
                  <a:lnTo>
                    <a:pt x="404" y="490"/>
                  </a:lnTo>
                  <a:lnTo>
                    <a:pt x="411" y="487"/>
                  </a:lnTo>
                  <a:lnTo>
                    <a:pt x="417" y="484"/>
                  </a:lnTo>
                  <a:lnTo>
                    <a:pt x="425" y="484"/>
                  </a:lnTo>
                  <a:lnTo>
                    <a:pt x="522" y="484"/>
                  </a:lnTo>
                  <a:lnTo>
                    <a:pt x="529" y="483"/>
                  </a:lnTo>
                  <a:lnTo>
                    <a:pt x="537" y="482"/>
                  </a:lnTo>
                  <a:lnTo>
                    <a:pt x="543" y="477"/>
                  </a:lnTo>
                  <a:lnTo>
                    <a:pt x="548" y="473"/>
                  </a:lnTo>
                  <a:lnTo>
                    <a:pt x="553" y="468"/>
                  </a:lnTo>
                  <a:lnTo>
                    <a:pt x="556" y="462"/>
                  </a:lnTo>
                  <a:lnTo>
                    <a:pt x="557" y="455"/>
                  </a:lnTo>
                  <a:lnTo>
                    <a:pt x="559" y="448"/>
                  </a:lnTo>
                  <a:lnTo>
                    <a:pt x="559" y="90"/>
                  </a:lnTo>
                  <a:lnTo>
                    <a:pt x="519" y="84"/>
                  </a:lnTo>
                  <a:lnTo>
                    <a:pt x="464" y="78"/>
                  </a:lnTo>
                  <a:lnTo>
                    <a:pt x="395" y="72"/>
                  </a:lnTo>
                  <a:lnTo>
                    <a:pt x="357" y="71"/>
                  </a:lnTo>
                  <a:lnTo>
                    <a:pt x="316" y="69"/>
                  </a:lnTo>
                  <a:lnTo>
                    <a:pt x="274" y="71"/>
                  </a:lnTo>
                  <a:lnTo>
                    <a:pt x="236" y="72"/>
                  </a:lnTo>
                  <a:lnTo>
                    <a:pt x="168" y="78"/>
                  </a:lnTo>
                  <a:lnTo>
                    <a:pt x="114" y="84"/>
                  </a:lnTo>
                  <a:lnTo>
                    <a:pt x="74" y="90"/>
                  </a:lnTo>
                  <a:lnTo>
                    <a:pt x="74" y="635"/>
                  </a:lnTo>
                  <a:lnTo>
                    <a:pt x="114" y="642"/>
                  </a:lnTo>
                  <a:lnTo>
                    <a:pt x="168" y="648"/>
                  </a:lnTo>
                  <a:lnTo>
                    <a:pt x="201" y="652"/>
                  </a:lnTo>
                  <a:lnTo>
                    <a:pt x="236" y="654"/>
                  </a:lnTo>
                  <a:lnTo>
                    <a:pt x="274" y="655"/>
                  </a:lnTo>
                  <a:lnTo>
                    <a:pt x="316" y="657"/>
                  </a:lnTo>
                  <a:lnTo>
                    <a:pt x="352" y="655"/>
                  </a:lnTo>
                  <a:close/>
                  <a:moveTo>
                    <a:pt x="146" y="169"/>
                  </a:moveTo>
                  <a:lnTo>
                    <a:pt x="485" y="169"/>
                  </a:lnTo>
                  <a:lnTo>
                    <a:pt x="485" y="218"/>
                  </a:lnTo>
                  <a:lnTo>
                    <a:pt x="146" y="218"/>
                  </a:lnTo>
                  <a:lnTo>
                    <a:pt x="146" y="169"/>
                  </a:lnTo>
                  <a:close/>
                  <a:moveTo>
                    <a:pt x="146" y="314"/>
                  </a:moveTo>
                  <a:lnTo>
                    <a:pt x="146" y="266"/>
                  </a:lnTo>
                  <a:lnTo>
                    <a:pt x="485" y="266"/>
                  </a:lnTo>
                  <a:lnTo>
                    <a:pt x="485" y="314"/>
                  </a:lnTo>
                  <a:lnTo>
                    <a:pt x="146" y="314"/>
                  </a:lnTo>
                  <a:close/>
                  <a:moveTo>
                    <a:pt x="146" y="411"/>
                  </a:moveTo>
                  <a:lnTo>
                    <a:pt x="146" y="362"/>
                  </a:lnTo>
                  <a:lnTo>
                    <a:pt x="485" y="362"/>
                  </a:lnTo>
                  <a:lnTo>
                    <a:pt x="485" y="411"/>
                  </a:lnTo>
                  <a:lnTo>
                    <a:pt x="146" y="41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dirty="0">
                <a:solidFill>
                  <a:srgbClr val="1C1C1C"/>
                </a:solidFill>
                <a:latin typeface="SimHei" panose="02010609060101010101" pitchFamily="49" charset="-122"/>
                <a:ea typeface="SimHei" panose="02010609060101010101" pitchFamily="49" charset="-122"/>
                <a:sym typeface="Arial"/>
              </a:endParaRPr>
            </a:p>
          </p:txBody>
        </p:sp>
      </p:grpSp>
      <p:grpSp>
        <p:nvGrpSpPr>
          <p:cNvPr id="1997" name="Google Shape;1997;p257"/>
          <p:cNvGrpSpPr/>
          <p:nvPr/>
        </p:nvGrpSpPr>
        <p:grpSpPr>
          <a:xfrm>
            <a:off x="4148870" y="3263984"/>
            <a:ext cx="154800" cy="154500"/>
            <a:chOff x="3044993" y="3367926"/>
            <a:chExt cx="154800" cy="154500"/>
          </a:xfrm>
        </p:grpSpPr>
        <p:sp>
          <p:nvSpPr>
            <p:cNvPr id="1998" name="Google Shape;1998;p257"/>
            <p:cNvSpPr/>
            <p:nvPr/>
          </p:nvSpPr>
          <p:spPr>
            <a:xfrm>
              <a:off x="3044993" y="3367926"/>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dirty="0">
                <a:latin typeface="SimHei" panose="02010609060101010101" pitchFamily="49" charset="-122"/>
                <a:ea typeface="SimHei" panose="02010609060101010101" pitchFamily="49" charset="-122"/>
              </a:endParaRPr>
            </a:p>
          </p:txBody>
        </p:sp>
        <p:sp>
          <p:nvSpPr>
            <p:cNvPr id="1999" name="Google Shape;1999;p257"/>
            <p:cNvSpPr/>
            <p:nvPr/>
          </p:nvSpPr>
          <p:spPr>
            <a:xfrm>
              <a:off x="3078796" y="3405398"/>
              <a:ext cx="86100" cy="86100"/>
            </a:xfrm>
            <a:custGeom>
              <a:avLst/>
              <a:gdLst/>
              <a:ahLst/>
              <a:cxnLst/>
              <a:rect l="l" t="t" r="r" b="b"/>
              <a:pathLst>
                <a:path w="120000" h="120000" extrusionOk="0">
                  <a:moveTo>
                    <a:pt x="76875" y="0"/>
                  </a:moveTo>
                  <a:cubicBezTo>
                    <a:pt x="43125" y="0"/>
                    <a:pt x="43125" y="0"/>
                    <a:pt x="43125" y="0"/>
                  </a:cubicBezTo>
                  <a:cubicBezTo>
                    <a:pt x="18750" y="0"/>
                    <a:pt x="0" y="20625"/>
                    <a:pt x="0" y="45000"/>
                  </a:cubicBezTo>
                  <a:cubicBezTo>
                    <a:pt x="0" y="67500"/>
                    <a:pt x="16875" y="86250"/>
                    <a:pt x="37500" y="90000"/>
                  </a:cubicBezTo>
                  <a:cubicBezTo>
                    <a:pt x="37500" y="120000"/>
                    <a:pt x="37500" y="120000"/>
                    <a:pt x="37500" y="120000"/>
                  </a:cubicBezTo>
                  <a:cubicBezTo>
                    <a:pt x="67500" y="90000"/>
                    <a:pt x="67500" y="90000"/>
                    <a:pt x="67500" y="90000"/>
                  </a:cubicBezTo>
                  <a:cubicBezTo>
                    <a:pt x="76875" y="90000"/>
                    <a:pt x="76875" y="90000"/>
                    <a:pt x="76875" y="90000"/>
                  </a:cubicBezTo>
                  <a:cubicBezTo>
                    <a:pt x="101250" y="90000"/>
                    <a:pt x="120000" y="71250"/>
                    <a:pt x="120000" y="45000"/>
                  </a:cubicBezTo>
                  <a:cubicBezTo>
                    <a:pt x="120000" y="20625"/>
                    <a:pt x="101250" y="0"/>
                    <a:pt x="76875" y="0"/>
                  </a:cubicBezTo>
                  <a:close/>
                  <a:moveTo>
                    <a:pt x="82500" y="52500"/>
                  </a:moveTo>
                  <a:cubicBezTo>
                    <a:pt x="67500" y="52500"/>
                    <a:pt x="67500" y="52500"/>
                    <a:pt x="67500" y="52500"/>
                  </a:cubicBezTo>
                  <a:cubicBezTo>
                    <a:pt x="67500" y="67500"/>
                    <a:pt x="67500" y="67500"/>
                    <a:pt x="67500" y="67500"/>
                  </a:cubicBezTo>
                  <a:cubicBezTo>
                    <a:pt x="52500" y="67500"/>
                    <a:pt x="52500" y="67500"/>
                    <a:pt x="52500" y="67500"/>
                  </a:cubicBezTo>
                  <a:cubicBezTo>
                    <a:pt x="52500" y="52500"/>
                    <a:pt x="52500" y="52500"/>
                    <a:pt x="52500" y="52500"/>
                  </a:cubicBezTo>
                  <a:cubicBezTo>
                    <a:pt x="37500" y="52500"/>
                    <a:pt x="37500" y="52500"/>
                    <a:pt x="37500" y="52500"/>
                  </a:cubicBezTo>
                  <a:cubicBezTo>
                    <a:pt x="37500" y="37500"/>
                    <a:pt x="37500" y="37500"/>
                    <a:pt x="37500" y="37500"/>
                  </a:cubicBezTo>
                  <a:cubicBezTo>
                    <a:pt x="52500" y="37500"/>
                    <a:pt x="52500" y="37500"/>
                    <a:pt x="52500" y="37500"/>
                  </a:cubicBezTo>
                  <a:cubicBezTo>
                    <a:pt x="52500" y="22500"/>
                    <a:pt x="52500" y="22500"/>
                    <a:pt x="52500" y="22500"/>
                  </a:cubicBezTo>
                  <a:cubicBezTo>
                    <a:pt x="67500" y="22500"/>
                    <a:pt x="67500" y="22500"/>
                    <a:pt x="67500" y="22500"/>
                  </a:cubicBezTo>
                  <a:cubicBezTo>
                    <a:pt x="67500" y="37500"/>
                    <a:pt x="67500" y="37500"/>
                    <a:pt x="67500" y="37500"/>
                  </a:cubicBezTo>
                  <a:cubicBezTo>
                    <a:pt x="82500" y="37500"/>
                    <a:pt x="82500" y="37500"/>
                    <a:pt x="82500" y="37500"/>
                  </a:cubicBezTo>
                  <a:lnTo>
                    <a:pt x="82500" y="525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nvGrpSpPr>
          <p:cNvPr id="2000" name="Google Shape;2000;p257"/>
          <p:cNvGrpSpPr/>
          <p:nvPr/>
        </p:nvGrpSpPr>
        <p:grpSpPr>
          <a:xfrm>
            <a:off x="2545318" y="3660113"/>
            <a:ext cx="154800" cy="154500"/>
            <a:chOff x="2545318" y="3698254"/>
            <a:chExt cx="154800" cy="154500"/>
          </a:xfrm>
        </p:grpSpPr>
        <p:sp>
          <p:nvSpPr>
            <p:cNvPr id="2001" name="Google Shape;2001;p257"/>
            <p:cNvSpPr/>
            <p:nvPr/>
          </p:nvSpPr>
          <p:spPr>
            <a:xfrm>
              <a:off x="2545318" y="3698254"/>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dirty="0">
                <a:latin typeface="SimHei" panose="02010609060101010101" pitchFamily="49" charset="-122"/>
                <a:ea typeface="SimHei" panose="02010609060101010101" pitchFamily="49" charset="-122"/>
              </a:endParaRPr>
            </a:p>
          </p:txBody>
        </p:sp>
        <p:grpSp>
          <p:nvGrpSpPr>
            <p:cNvPr id="2002" name="Google Shape;2002;p257"/>
            <p:cNvGrpSpPr/>
            <p:nvPr/>
          </p:nvGrpSpPr>
          <p:grpSpPr>
            <a:xfrm>
              <a:off x="2578082" y="3727750"/>
              <a:ext cx="88289" cy="88324"/>
              <a:chOff x="5858705" y="5915744"/>
              <a:chExt cx="203150" cy="203325"/>
            </a:xfrm>
          </p:grpSpPr>
          <p:sp>
            <p:nvSpPr>
              <p:cNvPr id="2003" name="Google Shape;2003;p257"/>
              <p:cNvSpPr/>
              <p:nvPr/>
            </p:nvSpPr>
            <p:spPr>
              <a:xfrm>
                <a:off x="5858705" y="5915744"/>
                <a:ext cx="203100" cy="203100"/>
              </a:xfrm>
              <a:custGeom>
                <a:avLst/>
                <a:gdLst/>
                <a:ahLst/>
                <a:cxnLst/>
                <a:rect l="l" t="t" r="r" b="b"/>
                <a:pathLst>
                  <a:path w="120000" h="120000" extrusionOk="0">
                    <a:moveTo>
                      <a:pt x="86250" y="41250"/>
                    </a:moveTo>
                    <a:cubicBezTo>
                      <a:pt x="99375" y="41250"/>
                      <a:pt x="110625" y="46875"/>
                      <a:pt x="120000" y="56250"/>
                    </a:cubicBezTo>
                    <a:cubicBezTo>
                      <a:pt x="120000" y="54375"/>
                      <a:pt x="120000" y="54375"/>
                      <a:pt x="120000" y="52500"/>
                    </a:cubicBezTo>
                    <a:cubicBezTo>
                      <a:pt x="120000" y="24375"/>
                      <a:pt x="93750" y="0"/>
                      <a:pt x="60000" y="0"/>
                    </a:cubicBezTo>
                    <a:cubicBezTo>
                      <a:pt x="26250" y="0"/>
                      <a:pt x="0" y="24375"/>
                      <a:pt x="0" y="52500"/>
                    </a:cubicBezTo>
                    <a:cubicBezTo>
                      <a:pt x="0" y="67500"/>
                      <a:pt x="5625" y="78750"/>
                      <a:pt x="16875" y="88125"/>
                    </a:cubicBezTo>
                    <a:cubicBezTo>
                      <a:pt x="0" y="120000"/>
                      <a:pt x="0" y="120000"/>
                      <a:pt x="0" y="120000"/>
                    </a:cubicBezTo>
                    <a:cubicBezTo>
                      <a:pt x="37500" y="101250"/>
                      <a:pt x="37500" y="101250"/>
                      <a:pt x="37500" y="101250"/>
                    </a:cubicBezTo>
                    <a:cubicBezTo>
                      <a:pt x="41250" y="103125"/>
                      <a:pt x="43125" y="103125"/>
                      <a:pt x="46875" y="105000"/>
                    </a:cubicBezTo>
                    <a:cubicBezTo>
                      <a:pt x="45000" y="103125"/>
                      <a:pt x="45000" y="101250"/>
                      <a:pt x="43125" y="99375"/>
                    </a:cubicBezTo>
                    <a:cubicBezTo>
                      <a:pt x="43125" y="97500"/>
                      <a:pt x="43125" y="97500"/>
                      <a:pt x="43125" y="95625"/>
                    </a:cubicBezTo>
                    <a:cubicBezTo>
                      <a:pt x="41250" y="91875"/>
                      <a:pt x="39375" y="88125"/>
                      <a:pt x="39375" y="82500"/>
                    </a:cubicBezTo>
                    <a:cubicBezTo>
                      <a:pt x="39375" y="60000"/>
                      <a:pt x="60000" y="41250"/>
                      <a:pt x="86250" y="412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04" name="Google Shape;2004;p257"/>
              <p:cNvSpPr/>
              <p:nvPr/>
            </p:nvSpPr>
            <p:spPr>
              <a:xfrm>
                <a:off x="5941255" y="6001469"/>
                <a:ext cx="120600" cy="117600"/>
              </a:xfrm>
              <a:custGeom>
                <a:avLst/>
                <a:gdLst/>
                <a:ahLst/>
                <a:cxnLst/>
                <a:rect l="l" t="t" r="r" b="b"/>
                <a:pathLst>
                  <a:path w="120000" h="120000" extrusionOk="0">
                    <a:moveTo>
                      <a:pt x="101052" y="81081"/>
                    </a:moveTo>
                    <a:cubicBezTo>
                      <a:pt x="110526" y="68108"/>
                      <a:pt x="113684" y="55135"/>
                      <a:pt x="110526" y="42162"/>
                    </a:cubicBezTo>
                    <a:cubicBezTo>
                      <a:pt x="104210" y="16216"/>
                      <a:pt x="75789" y="0"/>
                      <a:pt x="47368" y="6486"/>
                    </a:cubicBezTo>
                    <a:cubicBezTo>
                      <a:pt x="18947" y="12972"/>
                      <a:pt x="0" y="38918"/>
                      <a:pt x="6315" y="64864"/>
                    </a:cubicBezTo>
                    <a:cubicBezTo>
                      <a:pt x="12631" y="90810"/>
                      <a:pt x="37894" y="107027"/>
                      <a:pt x="69473" y="100540"/>
                    </a:cubicBezTo>
                    <a:cubicBezTo>
                      <a:pt x="69473" y="100540"/>
                      <a:pt x="69473" y="100540"/>
                      <a:pt x="72631" y="100540"/>
                    </a:cubicBezTo>
                    <a:cubicBezTo>
                      <a:pt x="120000" y="120000"/>
                      <a:pt x="120000" y="120000"/>
                      <a:pt x="120000" y="120000"/>
                    </a:cubicBezTo>
                    <a:lnTo>
                      <a:pt x="101052" y="810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sp>
        <p:nvSpPr>
          <p:cNvPr id="2005" name="Google Shape;2005;p257"/>
          <p:cNvSpPr/>
          <p:nvPr/>
        </p:nvSpPr>
        <p:spPr>
          <a:xfrm>
            <a:off x="5172172" y="4912413"/>
            <a:ext cx="86100" cy="78600"/>
          </a:xfrm>
          <a:custGeom>
            <a:avLst/>
            <a:gdLst/>
            <a:ahLst/>
            <a:cxnLst/>
            <a:rect l="l" t="t" r="r" b="b"/>
            <a:pathLst>
              <a:path w="120000" h="120000" extrusionOk="0">
                <a:moveTo>
                  <a:pt x="103291" y="32911"/>
                </a:moveTo>
                <a:lnTo>
                  <a:pt x="103291" y="32911"/>
                </a:lnTo>
                <a:cubicBezTo>
                  <a:pt x="89620" y="29873"/>
                  <a:pt x="89620" y="29873"/>
                  <a:pt x="89620" y="29873"/>
                </a:cubicBezTo>
                <a:cubicBezTo>
                  <a:pt x="86075" y="16202"/>
                  <a:pt x="86075" y="16202"/>
                  <a:pt x="86075" y="16202"/>
                </a:cubicBezTo>
                <a:cubicBezTo>
                  <a:pt x="100253" y="2025"/>
                  <a:pt x="100253" y="2025"/>
                  <a:pt x="100253" y="2025"/>
                </a:cubicBezTo>
                <a:cubicBezTo>
                  <a:pt x="91645" y="0"/>
                  <a:pt x="83037" y="2025"/>
                  <a:pt x="75949" y="8101"/>
                </a:cubicBezTo>
                <a:cubicBezTo>
                  <a:pt x="69873" y="15189"/>
                  <a:pt x="67341" y="24303"/>
                  <a:pt x="69873" y="32405"/>
                </a:cubicBezTo>
                <a:cubicBezTo>
                  <a:pt x="31898" y="69873"/>
                  <a:pt x="31898" y="69873"/>
                  <a:pt x="31898" y="69873"/>
                </a:cubicBezTo>
                <a:cubicBezTo>
                  <a:pt x="23797" y="67848"/>
                  <a:pt x="14683" y="69873"/>
                  <a:pt x="8607" y="76455"/>
                </a:cubicBezTo>
                <a:cubicBezTo>
                  <a:pt x="1518" y="82531"/>
                  <a:pt x="0" y="92151"/>
                  <a:pt x="2531" y="100253"/>
                </a:cubicBezTo>
                <a:cubicBezTo>
                  <a:pt x="16202" y="86582"/>
                  <a:pt x="16202" y="86582"/>
                  <a:pt x="16202" y="86582"/>
                </a:cubicBezTo>
                <a:cubicBezTo>
                  <a:pt x="29873" y="89620"/>
                  <a:pt x="29873" y="89620"/>
                  <a:pt x="29873" y="89620"/>
                </a:cubicBezTo>
                <a:cubicBezTo>
                  <a:pt x="33417" y="103291"/>
                  <a:pt x="33417" y="103291"/>
                  <a:pt x="33417" y="103291"/>
                </a:cubicBezTo>
                <a:cubicBezTo>
                  <a:pt x="19746" y="117468"/>
                  <a:pt x="19746" y="117468"/>
                  <a:pt x="19746" y="117468"/>
                </a:cubicBezTo>
                <a:cubicBezTo>
                  <a:pt x="27848" y="119493"/>
                  <a:pt x="36455" y="117468"/>
                  <a:pt x="43037" y="111392"/>
                </a:cubicBezTo>
                <a:cubicBezTo>
                  <a:pt x="50126" y="104303"/>
                  <a:pt x="52151" y="94683"/>
                  <a:pt x="48607" y="86075"/>
                </a:cubicBezTo>
                <a:cubicBezTo>
                  <a:pt x="86075" y="49113"/>
                  <a:pt x="86075" y="49113"/>
                  <a:pt x="86075" y="49113"/>
                </a:cubicBezTo>
                <a:cubicBezTo>
                  <a:pt x="94683" y="51645"/>
                  <a:pt x="104303" y="49620"/>
                  <a:pt x="110886" y="43037"/>
                </a:cubicBezTo>
                <a:cubicBezTo>
                  <a:pt x="117974" y="36962"/>
                  <a:pt x="119493" y="27341"/>
                  <a:pt x="116962" y="19240"/>
                </a:cubicBezTo>
                <a:lnTo>
                  <a:pt x="103291" y="32911"/>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nvGrpSpPr>
          <p:cNvPr id="2006" name="Google Shape;2006;p257"/>
          <p:cNvGrpSpPr/>
          <p:nvPr/>
        </p:nvGrpSpPr>
        <p:grpSpPr>
          <a:xfrm>
            <a:off x="4791768" y="4225798"/>
            <a:ext cx="154800" cy="154500"/>
            <a:chOff x="6849168" y="4320601"/>
            <a:chExt cx="154800" cy="154500"/>
          </a:xfrm>
        </p:grpSpPr>
        <p:sp>
          <p:nvSpPr>
            <p:cNvPr id="2007" name="Google Shape;2007;p257"/>
            <p:cNvSpPr/>
            <p:nvPr/>
          </p:nvSpPr>
          <p:spPr>
            <a:xfrm>
              <a:off x="6849168" y="4320601"/>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dirty="0">
                <a:latin typeface="SimHei" panose="02010609060101010101" pitchFamily="49" charset="-122"/>
                <a:ea typeface="SimHei" panose="02010609060101010101" pitchFamily="49" charset="-122"/>
              </a:endParaRPr>
            </a:p>
          </p:txBody>
        </p:sp>
        <p:sp>
          <p:nvSpPr>
            <p:cNvPr id="2008" name="Google Shape;2008;p257"/>
            <p:cNvSpPr/>
            <p:nvPr/>
          </p:nvSpPr>
          <p:spPr>
            <a:xfrm>
              <a:off x="6882450" y="4351850"/>
              <a:ext cx="86100" cy="85800"/>
            </a:xfrm>
            <a:custGeom>
              <a:avLst/>
              <a:gdLst/>
              <a:ahLst/>
              <a:cxnLst/>
              <a:rect l="l" t="t" r="r" b="b"/>
              <a:pathLst>
                <a:path w="120000" h="120000" extrusionOk="0">
                  <a:moveTo>
                    <a:pt x="119835" y="49848"/>
                  </a:moveTo>
                  <a:lnTo>
                    <a:pt x="119835" y="49848"/>
                  </a:lnTo>
                  <a:lnTo>
                    <a:pt x="119670" y="54965"/>
                  </a:lnTo>
                  <a:lnTo>
                    <a:pt x="118846" y="60082"/>
                  </a:lnTo>
                  <a:lnTo>
                    <a:pt x="117692" y="64869"/>
                  </a:lnTo>
                  <a:lnTo>
                    <a:pt x="116043" y="69491"/>
                  </a:lnTo>
                  <a:lnTo>
                    <a:pt x="113901" y="73617"/>
                  </a:lnTo>
                  <a:lnTo>
                    <a:pt x="111428" y="77744"/>
                  </a:lnTo>
                  <a:lnTo>
                    <a:pt x="108461" y="81705"/>
                  </a:lnTo>
                  <a:lnTo>
                    <a:pt x="105329" y="85337"/>
                  </a:lnTo>
                  <a:lnTo>
                    <a:pt x="101703" y="88473"/>
                  </a:lnTo>
                  <a:lnTo>
                    <a:pt x="97747" y="91444"/>
                  </a:lnTo>
                  <a:lnTo>
                    <a:pt x="93626" y="93755"/>
                  </a:lnTo>
                  <a:lnTo>
                    <a:pt x="89340" y="96066"/>
                  </a:lnTo>
                  <a:lnTo>
                    <a:pt x="84890" y="97716"/>
                  </a:lnTo>
                  <a:lnTo>
                    <a:pt x="80109" y="98872"/>
                  </a:lnTo>
                  <a:lnTo>
                    <a:pt x="75000" y="99697"/>
                  </a:lnTo>
                  <a:lnTo>
                    <a:pt x="69890" y="99862"/>
                  </a:lnTo>
                  <a:lnTo>
                    <a:pt x="67252" y="99862"/>
                  </a:lnTo>
                  <a:lnTo>
                    <a:pt x="64450" y="99697"/>
                  </a:lnTo>
                  <a:lnTo>
                    <a:pt x="59175" y="98707"/>
                  </a:lnTo>
                  <a:lnTo>
                    <a:pt x="54065" y="97221"/>
                  </a:lnTo>
                  <a:lnTo>
                    <a:pt x="49285" y="95570"/>
                  </a:lnTo>
                  <a:lnTo>
                    <a:pt x="19120" y="117689"/>
                  </a:lnTo>
                  <a:lnTo>
                    <a:pt x="17142" y="118844"/>
                  </a:lnTo>
                  <a:lnTo>
                    <a:pt x="15000" y="119669"/>
                  </a:lnTo>
                  <a:lnTo>
                    <a:pt x="12527" y="119834"/>
                  </a:lnTo>
                  <a:lnTo>
                    <a:pt x="10384" y="119834"/>
                  </a:lnTo>
                  <a:lnTo>
                    <a:pt x="8241" y="119339"/>
                  </a:lnTo>
                  <a:lnTo>
                    <a:pt x="5934" y="118349"/>
                  </a:lnTo>
                  <a:lnTo>
                    <a:pt x="4120" y="116863"/>
                  </a:lnTo>
                  <a:lnTo>
                    <a:pt x="2307" y="115048"/>
                  </a:lnTo>
                  <a:lnTo>
                    <a:pt x="1318" y="113232"/>
                  </a:lnTo>
                  <a:lnTo>
                    <a:pt x="659" y="111581"/>
                  </a:lnTo>
                  <a:lnTo>
                    <a:pt x="164" y="109601"/>
                  </a:lnTo>
                  <a:lnTo>
                    <a:pt x="0" y="107950"/>
                  </a:lnTo>
                  <a:lnTo>
                    <a:pt x="164" y="105969"/>
                  </a:lnTo>
                  <a:lnTo>
                    <a:pt x="659" y="103988"/>
                  </a:lnTo>
                  <a:lnTo>
                    <a:pt x="1318" y="102338"/>
                  </a:lnTo>
                  <a:lnTo>
                    <a:pt x="2307" y="100687"/>
                  </a:lnTo>
                  <a:lnTo>
                    <a:pt x="24395" y="70811"/>
                  </a:lnTo>
                  <a:lnTo>
                    <a:pt x="22417" y="65859"/>
                  </a:lnTo>
                  <a:lnTo>
                    <a:pt x="21263" y="60742"/>
                  </a:lnTo>
                  <a:lnTo>
                    <a:pt x="20274" y="55460"/>
                  </a:lnTo>
                  <a:lnTo>
                    <a:pt x="20109" y="52654"/>
                  </a:lnTo>
                  <a:lnTo>
                    <a:pt x="20109" y="49848"/>
                  </a:lnTo>
                  <a:lnTo>
                    <a:pt x="20274" y="44731"/>
                  </a:lnTo>
                  <a:lnTo>
                    <a:pt x="21098" y="39779"/>
                  </a:lnTo>
                  <a:lnTo>
                    <a:pt x="22252" y="34993"/>
                  </a:lnTo>
                  <a:lnTo>
                    <a:pt x="23901" y="30371"/>
                  </a:lnTo>
                  <a:lnTo>
                    <a:pt x="26208" y="25914"/>
                  </a:lnTo>
                  <a:lnTo>
                    <a:pt x="28516" y="21788"/>
                  </a:lnTo>
                  <a:lnTo>
                    <a:pt x="31483" y="18156"/>
                  </a:lnTo>
                  <a:lnTo>
                    <a:pt x="34615" y="14525"/>
                  </a:lnTo>
                  <a:lnTo>
                    <a:pt x="38241" y="11389"/>
                  </a:lnTo>
                  <a:lnTo>
                    <a:pt x="41868" y="8418"/>
                  </a:lnTo>
                  <a:lnTo>
                    <a:pt x="45989" y="6107"/>
                  </a:lnTo>
                  <a:lnTo>
                    <a:pt x="50439" y="3796"/>
                  </a:lnTo>
                  <a:lnTo>
                    <a:pt x="55054" y="2145"/>
                  </a:lnTo>
                  <a:lnTo>
                    <a:pt x="59835" y="990"/>
                  </a:lnTo>
                  <a:lnTo>
                    <a:pt x="64780" y="165"/>
                  </a:lnTo>
                  <a:lnTo>
                    <a:pt x="69890" y="0"/>
                  </a:lnTo>
                  <a:lnTo>
                    <a:pt x="75000" y="165"/>
                  </a:lnTo>
                  <a:lnTo>
                    <a:pt x="80109" y="990"/>
                  </a:lnTo>
                  <a:lnTo>
                    <a:pt x="84890" y="2145"/>
                  </a:lnTo>
                  <a:lnTo>
                    <a:pt x="89340" y="3796"/>
                  </a:lnTo>
                  <a:lnTo>
                    <a:pt x="93626" y="6107"/>
                  </a:lnTo>
                  <a:lnTo>
                    <a:pt x="97747" y="8418"/>
                  </a:lnTo>
                  <a:lnTo>
                    <a:pt x="101703" y="11389"/>
                  </a:lnTo>
                  <a:lnTo>
                    <a:pt x="105329" y="14525"/>
                  </a:lnTo>
                  <a:lnTo>
                    <a:pt x="108461" y="18156"/>
                  </a:lnTo>
                  <a:lnTo>
                    <a:pt x="111428" y="21788"/>
                  </a:lnTo>
                  <a:lnTo>
                    <a:pt x="113901" y="25914"/>
                  </a:lnTo>
                  <a:lnTo>
                    <a:pt x="116043" y="30371"/>
                  </a:lnTo>
                  <a:lnTo>
                    <a:pt x="117692" y="34993"/>
                  </a:lnTo>
                  <a:lnTo>
                    <a:pt x="118846" y="39779"/>
                  </a:lnTo>
                  <a:lnTo>
                    <a:pt x="119670" y="44731"/>
                  </a:lnTo>
                  <a:lnTo>
                    <a:pt x="119835" y="49848"/>
                  </a:lnTo>
                  <a:close/>
                  <a:moveTo>
                    <a:pt x="104835" y="49848"/>
                  </a:moveTo>
                  <a:lnTo>
                    <a:pt x="104835" y="49848"/>
                  </a:lnTo>
                  <a:lnTo>
                    <a:pt x="104835" y="46382"/>
                  </a:lnTo>
                  <a:lnTo>
                    <a:pt x="104175" y="42751"/>
                  </a:lnTo>
                  <a:lnTo>
                    <a:pt x="103351" y="39614"/>
                  </a:lnTo>
                  <a:lnTo>
                    <a:pt x="102197" y="36148"/>
                  </a:lnTo>
                  <a:lnTo>
                    <a:pt x="100714" y="33342"/>
                  </a:lnTo>
                  <a:lnTo>
                    <a:pt x="99065" y="30371"/>
                  </a:lnTo>
                  <a:lnTo>
                    <a:pt x="97087" y="27730"/>
                  </a:lnTo>
                  <a:lnTo>
                    <a:pt x="94615" y="25254"/>
                  </a:lnTo>
                  <a:lnTo>
                    <a:pt x="92142" y="22778"/>
                  </a:lnTo>
                  <a:lnTo>
                    <a:pt x="89505" y="20962"/>
                  </a:lnTo>
                  <a:lnTo>
                    <a:pt x="86538" y="19147"/>
                  </a:lnTo>
                  <a:lnTo>
                    <a:pt x="83736" y="17661"/>
                  </a:lnTo>
                  <a:lnTo>
                    <a:pt x="80274" y="16506"/>
                  </a:lnTo>
                  <a:lnTo>
                    <a:pt x="76978" y="15515"/>
                  </a:lnTo>
                  <a:lnTo>
                    <a:pt x="73516" y="15020"/>
                  </a:lnTo>
                  <a:lnTo>
                    <a:pt x="69890" y="14855"/>
                  </a:lnTo>
                  <a:lnTo>
                    <a:pt x="66428" y="15020"/>
                  </a:lnTo>
                  <a:lnTo>
                    <a:pt x="62802" y="15515"/>
                  </a:lnTo>
                  <a:lnTo>
                    <a:pt x="59670" y="16506"/>
                  </a:lnTo>
                  <a:lnTo>
                    <a:pt x="56208" y="17661"/>
                  </a:lnTo>
                  <a:lnTo>
                    <a:pt x="53406" y="19147"/>
                  </a:lnTo>
                  <a:lnTo>
                    <a:pt x="50439" y="20962"/>
                  </a:lnTo>
                  <a:lnTo>
                    <a:pt x="47802" y="22778"/>
                  </a:lnTo>
                  <a:lnTo>
                    <a:pt x="45329" y="25254"/>
                  </a:lnTo>
                  <a:lnTo>
                    <a:pt x="42857" y="27730"/>
                  </a:lnTo>
                  <a:lnTo>
                    <a:pt x="41043" y="30371"/>
                  </a:lnTo>
                  <a:lnTo>
                    <a:pt x="39230" y="33342"/>
                  </a:lnTo>
                  <a:lnTo>
                    <a:pt x="37747" y="36148"/>
                  </a:lnTo>
                  <a:lnTo>
                    <a:pt x="36593" y="39614"/>
                  </a:lnTo>
                  <a:lnTo>
                    <a:pt x="35604" y="42751"/>
                  </a:lnTo>
                  <a:lnTo>
                    <a:pt x="35109" y="46382"/>
                  </a:lnTo>
                  <a:lnTo>
                    <a:pt x="34945" y="49848"/>
                  </a:lnTo>
                  <a:lnTo>
                    <a:pt x="35109" y="53480"/>
                  </a:lnTo>
                  <a:lnTo>
                    <a:pt x="35604" y="57111"/>
                  </a:lnTo>
                  <a:lnTo>
                    <a:pt x="36593" y="60247"/>
                  </a:lnTo>
                  <a:lnTo>
                    <a:pt x="37747" y="63713"/>
                  </a:lnTo>
                  <a:lnTo>
                    <a:pt x="39230" y="66519"/>
                  </a:lnTo>
                  <a:lnTo>
                    <a:pt x="41043" y="69491"/>
                  </a:lnTo>
                  <a:lnTo>
                    <a:pt x="42857" y="72132"/>
                  </a:lnTo>
                  <a:lnTo>
                    <a:pt x="45329" y="74607"/>
                  </a:lnTo>
                  <a:lnTo>
                    <a:pt x="47802" y="77083"/>
                  </a:lnTo>
                  <a:lnTo>
                    <a:pt x="50439" y="79064"/>
                  </a:lnTo>
                  <a:lnTo>
                    <a:pt x="53406" y="80715"/>
                  </a:lnTo>
                  <a:lnTo>
                    <a:pt x="56208" y="82200"/>
                  </a:lnTo>
                  <a:lnTo>
                    <a:pt x="59670" y="83356"/>
                  </a:lnTo>
                  <a:lnTo>
                    <a:pt x="62802" y="84181"/>
                  </a:lnTo>
                  <a:lnTo>
                    <a:pt x="66428" y="84841"/>
                  </a:lnTo>
                  <a:lnTo>
                    <a:pt x="69890" y="84841"/>
                  </a:lnTo>
                  <a:lnTo>
                    <a:pt x="73516" y="84841"/>
                  </a:lnTo>
                  <a:lnTo>
                    <a:pt x="76978" y="84181"/>
                  </a:lnTo>
                  <a:lnTo>
                    <a:pt x="80274" y="83356"/>
                  </a:lnTo>
                  <a:lnTo>
                    <a:pt x="83736" y="82200"/>
                  </a:lnTo>
                  <a:lnTo>
                    <a:pt x="86538" y="80715"/>
                  </a:lnTo>
                  <a:lnTo>
                    <a:pt x="89505" y="79064"/>
                  </a:lnTo>
                  <a:lnTo>
                    <a:pt x="92142" y="77083"/>
                  </a:lnTo>
                  <a:lnTo>
                    <a:pt x="94615" y="74607"/>
                  </a:lnTo>
                  <a:lnTo>
                    <a:pt x="97087" y="72132"/>
                  </a:lnTo>
                  <a:lnTo>
                    <a:pt x="99065" y="69491"/>
                  </a:lnTo>
                  <a:lnTo>
                    <a:pt x="100714" y="66519"/>
                  </a:lnTo>
                  <a:lnTo>
                    <a:pt x="102197" y="63713"/>
                  </a:lnTo>
                  <a:lnTo>
                    <a:pt x="103351" y="60247"/>
                  </a:lnTo>
                  <a:lnTo>
                    <a:pt x="104175" y="57111"/>
                  </a:lnTo>
                  <a:lnTo>
                    <a:pt x="104835" y="53480"/>
                  </a:lnTo>
                  <a:lnTo>
                    <a:pt x="104835" y="49848"/>
                  </a:lnTo>
                  <a:close/>
                  <a:moveTo>
                    <a:pt x="67912" y="71966"/>
                  </a:moveTo>
                  <a:lnTo>
                    <a:pt x="67912" y="71966"/>
                  </a:lnTo>
                  <a:lnTo>
                    <a:pt x="67252" y="71966"/>
                  </a:lnTo>
                  <a:lnTo>
                    <a:pt x="66428" y="71636"/>
                  </a:lnTo>
                  <a:lnTo>
                    <a:pt x="65769" y="71306"/>
                  </a:lnTo>
                  <a:lnTo>
                    <a:pt x="64945" y="70811"/>
                  </a:lnTo>
                  <a:lnTo>
                    <a:pt x="64450" y="70316"/>
                  </a:lnTo>
                  <a:lnTo>
                    <a:pt x="64285" y="69491"/>
                  </a:lnTo>
                  <a:lnTo>
                    <a:pt x="64120" y="68830"/>
                  </a:lnTo>
                  <a:lnTo>
                    <a:pt x="64120" y="67840"/>
                  </a:lnTo>
                  <a:lnTo>
                    <a:pt x="64120" y="55955"/>
                  </a:lnTo>
                  <a:lnTo>
                    <a:pt x="51923" y="55955"/>
                  </a:lnTo>
                  <a:lnTo>
                    <a:pt x="51098" y="55955"/>
                  </a:lnTo>
                  <a:lnTo>
                    <a:pt x="50439" y="55625"/>
                  </a:lnTo>
                  <a:lnTo>
                    <a:pt x="49615" y="55130"/>
                  </a:lnTo>
                  <a:lnTo>
                    <a:pt x="49285" y="54635"/>
                  </a:lnTo>
                  <a:lnTo>
                    <a:pt x="48791" y="54140"/>
                  </a:lnTo>
                  <a:lnTo>
                    <a:pt x="48296" y="53480"/>
                  </a:lnTo>
                  <a:lnTo>
                    <a:pt x="47967" y="52654"/>
                  </a:lnTo>
                  <a:lnTo>
                    <a:pt x="47967" y="51994"/>
                  </a:lnTo>
                  <a:lnTo>
                    <a:pt x="47967" y="47867"/>
                  </a:lnTo>
                  <a:lnTo>
                    <a:pt x="47967" y="47207"/>
                  </a:lnTo>
                  <a:lnTo>
                    <a:pt x="48296" y="46382"/>
                  </a:lnTo>
                  <a:lnTo>
                    <a:pt x="48791" y="45722"/>
                  </a:lnTo>
                  <a:lnTo>
                    <a:pt x="49285" y="45226"/>
                  </a:lnTo>
                  <a:lnTo>
                    <a:pt x="49615" y="44731"/>
                  </a:lnTo>
                  <a:lnTo>
                    <a:pt x="50439" y="44236"/>
                  </a:lnTo>
                  <a:lnTo>
                    <a:pt x="51098" y="44071"/>
                  </a:lnTo>
                  <a:lnTo>
                    <a:pt x="51923" y="44071"/>
                  </a:lnTo>
                  <a:lnTo>
                    <a:pt x="64120" y="44071"/>
                  </a:lnTo>
                  <a:lnTo>
                    <a:pt x="64120" y="31856"/>
                  </a:lnTo>
                  <a:lnTo>
                    <a:pt x="64120" y="31031"/>
                  </a:lnTo>
                  <a:lnTo>
                    <a:pt x="64285" y="30371"/>
                  </a:lnTo>
                  <a:lnTo>
                    <a:pt x="64450" y="29711"/>
                  </a:lnTo>
                  <a:lnTo>
                    <a:pt x="64945" y="29215"/>
                  </a:lnTo>
                  <a:lnTo>
                    <a:pt x="65769" y="28720"/>
                  </a:lnTo>
                  <a:lnTo>
                    <a:pt x="66428" y="28225"/>
                  </a:lnTo>
                  <a:lnTo>
                    <a:pt x="67252" y="27895"/>
                  </a:lnTo>
                  <a:lnTo>
                    <a:pt x="67912" y="27895"/>
                  </a:lnTo>
                  <a:lnTo>
                    <a:pt x="72032" y="27895"/>
                  </a:lnTo>
                  <a:lnTo>
                    <a:pt x="72692" y="27895"/>
                  </a:lnTo>
                  <a:lnTo>
                    <a:pt x="73516" y="28225"/>
                  </a:lnTo>
                  <a:lnTo>
                    <a:pt x="74175" y="28720"/>
                  </a:lnTo>
                  <a:lnTo>
                    <a:pt x="74670" y="29215"/>
                  </a:lnTo>
                  <a:lnTo>
                    <a:pt x="75164" y="29711"/>
                  </a:lnTo>
                  <a:lnTo>
                    <a:pt x="75659" y="30371"/>
                  </a:lnTo>
                  <a:lnTo>
                    <a:pt x="75989" y="31031"/>
                  </a:lnTo>
                  <a:lnTo>
                    <a:pt x="75989" y="31856"/>
                  </a:lnTo>
                  <a:lnTo>
                    <a:pt x="75989" y="44071"/>
                  </a:lnTo>
                  <a:lnTo>
                    <a:pt x="87857" y="44071"/>
                  </a:lnTo>
                  <a:lnTo>
                    <a:pt x="88846" y="44071"/>
                  </a:lnTo>
                  <a:lnTo>
                    <a:pt x="89505" y="44236"/>
                  </a:lnTo>
                  <a:lnTo>
                    <a:pt x="90329" y="44731"/>
                  </a:lnTo>
                  <a:lnTo>
                    <a:pt x="90824" y="45226"/>
                  </a:lnTo>
                  <a:lnTo>
                    <a:pt x="91153" y="45722"/>
                  </a:lnTo>
                  <a:lnTo>
                    <a:pt x="91648" y="46382"/>
                  </a:lnTo>
                  <a:lnTo>
                    <a:pt x="91978" y="47207"/>
                  </a:lnTo>
                  <a:lnTo>
                    <a:pt x="91978" y="47867"/>
                  </a:lnTo>
                  <a:lnTo>
                    <a:pt x="91978" y="51994"/>
                  </a:lnTo>
                  <a:lnTo>
                    <a:pt x="91978" y="52654"/>
                  </a:lnTo>
                  <a:lnTo>
                    <a:pt x="91648" y="53480"/>
                  </a:lnTo>
                  <a:lnTo>
                    <a:pt x="91153" y="54140"/>
                  </a:lnTo>
                  <a:lnTo>
                    <a:pt x="90824" y="54635"/>
                  </a:lnTo>
                  <a:lnTo>
                    <a:pt x="90329" y="55130"/>
                  </a:lnTo>
                  <a:lnTo>
                    <a:pt x="89505" y="55625"/>
                  </a:lnTo>
                  <a:lnTo>
                    <a:pt x="88846" y="55955"/>
                  </a:lnTo>
                  <a:lnTo>
                    <a:pt x="87857" y="55955"/>
                  </a:lnTo>
                  <a:lnTo>
                    <a:pt x="75989" y="55955"/>
                  </a:lnTo>
                  <a:lnTo>
                    <a:pt x="75989" y="67840"/>
                  </a:lnTo>
                  <a:lnTo>
                    <a:pt x="75989" y="68830"/>
                  </a:lnTo>
                  <a:lnTo>
                    <a:pt x="75659" y="69491"/>
                  </a:lnTo>
                  <a:lnTo>
                    <a:pt x="75164" y="70316"/>
                  </a:lnTo>
                  <a:lnTo>
                    <a:pt x="74670" y="70811"/>
                  </a:lnTo>
                  <a:lnTo>
                    <a:pt x="74175" y="71306"/>
                  </a:lnTo>
                  <a:lnTo>
                    <a:pt x="73516" y="71636"/>
                  </a:lnTo>
                  <a:lnTo>
                    <a:pt x="72692" y="71966"/>
                  </a:lnTo>
                  <a:lnTo>
                    <a:pt x="72032" y="71966"/>
                  </a:lnTo>
                  <a:lnTo>
                    <a:pt x="67912" y="7196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009" name="Google Shape;2009;p257"/>
          <p:cNvSpPr/>
          <p:nvPr/>
        </p:nvSpPr>
        <p:spPr>
          <a:xfrm>
            <a:off x="3614635" y="3921539"/>
            <a:ext cx="86100" cy="86100"/>
          </a:xfrm>
          <a:custGeom>
            <a:avLst/>
            <a:gdLst/>
            <a:ahLst/>
            <a:cxnLst/>
            <a:rect l="l" t="t" r="r" b="b"/>
            <a:pathLst>
              <a:path w="120000" h="120000" extrusionOk="0">
                <a:moveTo>
                  <a:pt x="108750" y="0"/>
                </a:moveTo>
                <a:cubicBezTo>
                  <a:pt x="11250" y="0"/>
                  <a:pt x="11250" y="0"/>
                  <a:pt x="11250" y="0"/>
                </a:cubicBezTo>
                <a:cubicBezTo>
                  <a:pt x="5625" y="0"/>
                  <a:pt x="0" y="5625"/>
                  <a:pt x="0" y="11250"/>
                </a:cubicBezTo>
                <a:cubicBezTo>
                  <a:pt x="0" y="86250"/>
                  <a:pt x="0" y="86250"/>
                  <a:pt x="0" y="86250"/>
                </a:cubicBezTo>
                <a:cubicBezTo>
                  <a:pt x="0" y="91875"/>
                  <a:pt x="5625" y="97500"/>
                  <a:pt x="11250" y="97500"/>
                </a:cubicBezTo>
                <a:cubicBezTo>
                  <a:pt x="45000" y="97500"/>
                  <a:pt x="45000" y="97500"/>
                  <a:pt x="45000" y="97500"/>
                </a:cubicBezTo>
                <a:cubicBezTo>
                  <a:pt x="45000" y="110625"/>
                  <a:pt x="45000" y="110625"/>
                  <a:pt x="45000" y="110625"/>
                </a:cubicBezTo>
                <a:cubicBezTo>
                  <a:pt x="45000" y="112500"/>
                  <a:pt x="45000" y="112500"/>
                  <a:pt x="43125" y="112500"/>
                </a:cubicBezTo>
                <a:cubicBezTo>
                  <a:pt x="24375" y="112500"/>
                  <a:pt x="24375" y="112500"/>
                  <a:pt x="24375" y="112500"/>
                </a:cubicBezTo>
                <a:cubicBezTo>
                  <a:pt x="22500" y="112500"/>
                  <a:pt x="22500" y="112500"/>
                  <a:pt x="22500" y="114375"/>
                </a:cubicBezTo>
                <a:cubicBezTo>
                  <a:pt x="22500" y="118125"/>
                  <a:pt x="22500" y="118125"/>
                  <a:pt x="22500" y="118125"/>
                </a:cubicBezTo>
                <a:cubicBezTo>
                  <a:pt x="22500" y="120000"/>
                  <a:pt x="22500" y="120000"/>
                  <a:pt x="24375" y="120000"/>
                </a:cubicBezTo>
                <a:cubicBezTo>
                  <a:pt x="95625" y="120000"/>
                  <a:pt x="95625" y="120000"/>
                  <a:pt x="95625" y="120000"/>
                </a:cubicBezTo>
                <a:cubicBezTo>
                  <a:pt x="97500" y="120000"/>
                  <a:pt x="97500" y="120000"/>
                  <a:pt x="97500" y="118125"/>
                </a:cubicBezTo>
                <a:cubicBezTo>
                  <a:pt x="97500" y="114375"/>
                  <a:pt x="97500" y="114375"/>
                  <a:pt x="97500" y="114375"/>
                </a:cubicBezTo>
                <a:cubicBezTo>
                  <a:pt x="97500" y="112500"/>
                  <a:pt x="97500" y="112500"/>
                  <a:pt x="95625" y="112500"/>
                </a:cubicBezTo>
                <a:cubicBezTo>
                  <a:pt x="76875" y="112500"/>
                  <a:pt x="76875" y="112500"/>
                  <a:pt x="76875" y="112500"/>
                </a:cubicBezTo>
                <a:cubicBezTo>
                  <a:pt x="75000" y="112500"/>
                  <a:pt x="75000" y="112500"/>
                  <a:pt x="75000" y="110625"/>
                </a:cubicBezTo>
                <a:cubicBezTo>
                  <a:pt x="75000" y="97500"/>
                  <a:pt x="75000" y="97500"/>
                  <a:pt x="75000" y="97500"/>
                </a:cubicBezTo>
                <a:cubicBezTo>
                  <a:pt x="108750" y="97500"/>
                  <a:pt x="108750" y="97500"/>
                  <a:pt x="108750" y="97500"/>
                </a:cubicBezTo>
                <a:cubicBezTo>
                  <a:pt x="114375" y="97500"/>
                  <a:pt x="120000" y="91875"/>
                  <a:pt x="120000" y="86250"/>
                </a:cubicBezTo>
                <a:cubicBezTo>
                  <a:pt x="120000" y="11250"/>
                  <a:pt x="120000" y="11250"/>
                  <a:pt x="120000" y="11250"/>
                </a:cubicBezTo>
                <a:cubicBezTo>
                  <a:pt x="120000" y="5625"/>
                  <a:pt x="114375" y="0"/>
                  <a:pt x="108750" y="0"/>
                </a:cubicBezTo>
                <a:close/>
                <a:moveTo>
                  <a:pt x="56250" y="86250"/>
                </a:moveTo>
                <a:cubicBezTo>
                  <a:pt x="56250" y="84375"/>
                  <a:pt x="58125" y="82500"/>
                  <a:pt x="60000" y="82500"/>
                </a:cubicBezTo>
                <a:cubicBezTo>
                  <a:pt x="61875" y="82500"/>
                  <a:pt x="63750" y="84375"/>
                  <a:pt x="63750" y="86250"/>
                </a:cubicBezTo>
                <a:cubicBezTo>
                  <a:pt x="63750" y="88125"/>
                  <a:pt x="61875" y="90000"/>
                  <a:pt x="60000" y="90000"/>
                </a:cubicBezTo>
                <a:cubicBezTo>
                  <a:pt x="58125" y="90000"/>
                  <a:pt x="56250" y="88125"/>
                  <a:pt x="56250" y="86250"/>
                </a:cubicBezTo>
                <a:close/>
                <a:moveTo>
                  <a:pt x="112500" y="75000"/>
                </a:moveTo>
                <a:cubicBezTo>
                  <a:pt x="7500" y="75000"/>
                  <a:pt x="7500" y="75000"/>
                  <a:pt x="7500" y="75000"/>
                </a:cubicBezTo>
                <a:cubicBezTo>
                  <a:pt x="7500" y="11250"/>
                  <a:pt x="7500" y="11250"/>
                  <a:pt x="7500" y="11250"/>
                </a:cubicBezTo>
                <a:cubicBezTo>
                  <a:pt x="7500" y="9375"/>
                  <a:pt x="9375" y="7500"/>
                  <a:pt x="11250" y="7500"/>
                </a:cubicBezTo>
                <a:cubicBezTo>
                  <a:pt x="108750" y="7500"/>
                  <a:pt x="108750" y="7500"/>
                  <a:pt x="108750" y="7500"/>
                </a:cubicBezTo>
                <a:cubicBezTo>
                  <a:pt x="110625" y="7500"/>
                  <a:pt x="112500" y="9375"/>
                  <a:pt x="112500" y="11250"/>
                </a:cubicBezTo>
                <a:lnTo>
                  <a:pt x="112500" y="7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10" name="Google Shape;2010;p257"/>
          <p:cNvSpPr/>
          <p:nvPr/>
        </p:nvSpPr>
        <p:spPr>
          <a:xfrm>
            <a:off x="3449795" y="4656310"/>
            <a:ext cx="86100" cy="88800"/>
          </a:xfrm>
          <a:custGeom>
            <a:avLst/>
            <a:gdLst/>
            <a:ahLst/>
            <a:cxnLst/>
            <a:rect l="l" t="t" r="r" b="b"/>
            <a:pathLst>
              <a:path w="120000" h="120000" extrusionOk="0">
                <a:moveTo>
                  <a:pt x="55988" y="50864"/>
                </a:moveTo>
                <a:lnTo>
                  <a:pt x="40967" y="35226"/>
                </a:lnTo>
                <a:lnTo>
                  <a:pt x="28677" y="47572"/>
                </a:lnTo>
                <a:lnTo>
                  <a:pt x="28847" y="50041"/>
                </a:lnTo>
                <a:lnTo>
                  <a:pt x="28677" y="52674"/>
                </a:lnTo>
                <a:lnTo>
                  <a:pt x="27823" y="55308"/>
                </a:lnTo>
                <a:lnTo>
                  <a:pt x="26287" y="57777"/>
                </a:lnTo>
                <a:lnTo>
                  <a:pt x="24580" y="59917"/>
                </a:lnTo>
                <a:lnTo>
                  <a:pt x="22532" y="61563"/>
                </a:lnTo>
                <a:lnTo>
                  <a:pt x="19971" y="62880"/>
                </a:lnTo>
                <a:lnTo>
                  <a:pt x="17240" y="63539"/>
                </a:lnTo>
                <a:lnTo>
                  <a:pt x="14509" y="63703"/>
                </a:lnTo>
                <a:lnTo>
                  <a:pt x="11607" y="63539"/>
                </a:lnTo>
                <a:lnTo>
                  <a:pt x="8705" y="62880"/>
                </a:lnTo>
                <a:lnTo>
                  <a:pt x="6145" y="61563"/>
                </a:lnTo>
                <a:lnTo>
                  <a:pt x="4267" y="59917"/>
                </a:lnTo>
                <a:lnTo>
                  <a:pt x="2389" y="57777"/>
                </a:lnTo>
                <a:lnTo>
                  <a:pt x="1024" y="55308"/>
                </a:lnTo>
                <a:lnTo>
                  <a:pt x="170" y="52674"/>
                </a:lnTo>
                <a:lnTo>
                  <a:pt x="0" y="50041"/>
                </a:lnTo>
                <a:lnTo>
                  <a:pt x="170" y="47078"/>
                </a:lnTo>
                <a:lnTo>
                  <a:pt x="1024" y="44444"/>
                </a:lnTo>
                <a:lnTo>
                  <a:pt x="2389" y="42139"/>
                </a:lnTo>
                <a:lnTo>
                  <a:pt x="4267" y="40000"/>
                </a:lnTo>
                <a:lnTo>
                  <a:pt x="6145" y="38353"/>
                </a:lnTo>
                <a:lnTo>
                  <a:pt x="8705" y="37037"/>
                </a:lnTo>
                <a:lnTo>
                  <a:pt x="11607" y="36213"/>
                </a:lnTo>
                <a:lnTo>
                  <a:pt x="14509" y="35884"/>
                </a:lnTo>
                <a:lnTo>
                  <a:pt x="16728" y="36213"/>
                </a:lnTo>
                <a:lnTo>
                  <a:pt x="35334" y="18436"/>
                </a:lnTo>
                <a:lnTo>
                  <a:pt x="36699" y="17448"/>
                </a:lnTo>
                <a:lnTo>
                  <a:pt x="38236" y="16790"/>
                </a:lnTo>
                <a:lnTo>
                  <a:pt x="39601" y="16296"/>
                </a:lnTo>
                <a:lnTo>
                  <a:pt x="41479" y="15967"/>
                </a:lnTo>
                <a:lnTo>
                  <a:pt x="43186" y="16296"/>
                </a:lnTo>
                <a:lnTo>
                  <a:pt x="44722" y="16790"/>
                </a:lnTo>
                <a:lnTo>
                  <a:pt x="46258" y="17448"/>
                </a:lnTo>
                <a:lnTo>
                  <a:pt x="47453" y="18765"/>
                </a:lnTo>
                <a:lnTo>
                  <a:pt x="63157" y="34897"/>
                </a:lnTo>
                <a:lnTo>
                  <a:pt x="90981" y="14650"/>
                </a:lnTo>
                <a:lnTo>
                  <a:pt x="90981" y="14156"/>
                </a:lnTo>
                <a:lnTo>
                  <a:pt x="91152" y="11193"/>
                </a:lnTo>
                <a:lnTo>
                  <a:pt x="92005" y="8559"/>
                </a:lnTo>
                <a:lnTo>
                  <a:pt x="93541" y="6255"/>
                </a:lnTo>
                <a:lnTo>
                  <a:pt x="95248" y="4115"/>
                </a:lnTo>
                <a:lnTo>
                  <a:pt x="97297" y="2469"/>
                </a:lnTo>
                <a:lnTo>
                  <a:pt x="99857" y="1316"/>
                </a:lnTo>
                <a:lnTo>
                  <a:pt x="102588" y="164"/>
                </a:lnTo>
                <a:lnTo>
                  <a:pt x="105320" y="0"/>
                </a:lnTo>
                <a:lnTo>
                  <a:pt x="108392" y="164"/>
                </a:lnTo>
                <a:lnTo>
                  <a:pt x="111123" y="1316"/>
                </a:lnTo>
                <a:lnTo>
                  <a:pt x="113684" y="2469"/>
                </a:lnTo>
                <a:lnTo>
                  <a:pt x="115561" y="4115"/>
                </a:lnTo>
                <a:lnTo>
                  <a:pt x="117439" y="6255"/>
                </a:lnTo>
                <a:lnTo>
                  <a:pt x="118975" y="8559"/>
                </a:lnTo>
                <a:lnTo>
                  <a:pt x="119658" y="11193"/>
                </a:lnTo>
                <a:lnTo>
                  <a:pt x="119829" y="14156"/>
                </a:lnTo>
                <a:lnTo>
                  <a:pt x="119658" y="16790"/>
                </a:lnTo>
                <a:lnTo>
                  <a:pt x="118975" y="19423"/>
                </a:lnTo>
                <a:lnTo>
                  <a:pt x="117439" y="21893"/>
                </a:lnTo>
                <a:lnTo>
                  <a:pt x="115561" y="23703"/>
                </a:lnTo>
                <a:lnTo>
                  <a:pt x="113684" y="25679"/>
                </a:lnTo>
                <a:lnTo>
                  <a:pt x="111123" y="26995"/>
                </a:lnTo>
                <a:lnTo>
                  <a:pt x="108392" y="27654"/>
                </a:lnTo>
                <a:lnTo>
                  <a:pt x="105320" y="27983"/>
                </a:lnTo>
                <a:lnTo>
                  <a:pt x="103100" y="27983"/>
                </a:lnTo>
                <a:lnTo>
                  <a:pt x="101052" y="27160"/>
                </a:lnTo>
                <a:lnTo>
                  <a:pt x="67083" y="51851"/>
                </a:lnTo>
                <a:lnTo>
                  <a:pt x="65547" y="52674"/>
                </a:lnTo>
                <a:lnTo>
                  <a:pt x="64352" y="53168"/>
                </a:lnTo>
                <a:lnTo>
                  <a:pt x="62816" y="53662"/>
                </a:lnTo>
                <a:lnTo>
                  <a:pt x="61280" y="53333"/>
                </a:lnTo>
                <a:lnTo>
                  <a:pt x="59743" y="53168"/>
                </a:lnTo>
                <a:lnTo>
                  <a:pt x="58207" y="52674"/>
                </a:lnTo>
                <a:lnTo>
                  <a:pt x="57012" y="51851"/>
                </a:lnTo>
                <a:lnTo>
                  <a:pt x="55988" y="50864"/>
                </a:lnTo>
                <a:close/>
                <a:moveTo>
                  <a:pt x="33115" y="86419"/>
                </a:moveTo>
                <a:lnTo>
                  <a:pt x="33115" y="113744"/>
                </a:lnTo>
                <a:lnTo>
                  <a:pt x="32944" y="114897"/>
                </a:lnTo>
                <a:lnTo>
                  <a:pt x="32603" y="116213"/>
                </a:lnTo>
                <a:lnTo>
                  <a:pt x="32091" y="117201"/>
                </a:lnTo>
                <a:lnTo>
                  <a:pt x="31408" y="118189"/>
                </a:lnTo>
                <a:lnTo>
                  <a:pt x="30554" y="118847"/>
                </a:lnTo>
                <a:lnTo>
                  <a:pt x="29701" y="119341"/>
                </a:lnTo>
                <a:lnTo>
                  <a:pt x="28677" y="119506"/>
                </a:lnTo>
                <a:lnTo>
                  <a:pt x="27652" y="119835"/>
                </a:lnTo>
                <a:lnTo>
                  <a:pt x="9559" y="119835"/>
                </a:lnTo>
                <a:lnTo>
                  <a:pt x="8534" y="119506"/>
                </a:lnTo>
                <a:lnTo>
                  <a:pt x="7510" y="119341"/>
                </a:lnTo>
                <a:lnTo>
                  <a:pt x="6486" y="118847"/>
                </a:lnTo>
                <a:lnTo>
                  <a:pt x="5803" y="118189"/>
                </a:lnTo>
                <a:lnTo>
                  <a:pt x="4950" y="117201"/>
                </a:lnTo>
                <a:lnTo>
                  <a:pt x="4438" y="116213"/>
                </a:lnTo>
                <a:lnTo>
                  <a:pt x="4267" y="114897"/>
                </a:lnTo>
                <a:lnTo>
                  <a:pt x="3926" y="113744"/>
                </a:lnTo>
                <a:lnTo>
                  <a:pt x="3926" y="86419"/>
                </a:lnTo>
                <a:lnTo>
                  <a:pt x="4267" y="85102"/>
                </a:lnTo>
                <a:lnTo>
                  <a:pt x="4438" y="84115"/>
                </a:lnTo>
                <a:lnTo>
                  <a:pt x="4950" y="83127"/>
                </a:lnTo>
                <a:lnTo>
                  <a:pt x="5462" y="82304"/>
                </a:lnTo>
                <a:lnTo>
                  <a:pt x="6145" y="81481"/>
                </a:lnTo>
                <a:lnTo>
                  <a:pt x="6998" y="80987"/>
                </a:lnTo>
                <a:lnTo>
                  <a:pt x="8022" y="80493"/>
                </a:lnTo>
                <a:lnTo>
                  <a:pt x="9046" y="80329"/>
                </a:lnTo>
                <a:lnTo>
                  <a:pt x="13826" y="80000"/>
                </a:lnTo>
                <a:lnTo>
                  <a:pt x="18605" y="79835"/>
                </a:lnTo>
                <a:lnTo>
                  <a:pt x="23385" y="80000"/>
                </a:lnTo>
                <a:lnTo>
                  <a:pt x="28165" y="80329"/>
                </a:lnTo>
                <a:lnTo>
                  <a:pt x="29189" y="80493"/>
                </a:lnTo>
                <a:lnTo>
                  <a:pt x="30042" y="80987"/>
                </a:lnTo>
                <a:lnTo>
                  <a:pt x="30896" y="81481"/>
                </a:lnTo>
                <a:lnTo>
                  <a:pt x="31578" y="82304"/>
                </a:lnTo>
                <a:lnTo>
                  <a:pt x="32091" y="83127"/>
                </a:lnTo>
                <a:lnTo>
                  <a:pt x="32603" y="84115"/>
                </a:lnTo>
                <a:lnTo>
                  <a:pt x="32944" y="85102"/>
                </a:lnTo>
                <a:lnTo>
                  <a:pt x="33115" y="86419"/>
                </a:lnTo>
                <a:close/>
                <a:moveTo>
                  <a:pt x="74423" y="74403"/>
                </a:moveTo>
                <a:lnTo>
                  <a:pt x="74423" y="113744"/>
                </a:lnTo>
                <a:lnTo>
                  <a:pt x="74423" y="114897"/>
                </a:lnTo>
                <a:lnTo>
                  <a:pt x="73911" y="116213"/>
                </a:lnTo>
                <a:lnTo>
                  <a:pt x="73399" y="117201"/>
                </a:lnTo>
                <a:lnTo>
                  <a:pt x="72887" y="118189"/>
                </a:lnTo>
                <a:lnTo>
                  <a:pt x="72034" y="118847"/>
                </a:lnTo>
                <a:lnTo>
                  <a:pt x="71180" y="119341"/>
                </a:lnTo>
                <a:lnTo>
                  <a:pt x="70156" y="119506"/>
                </a:lnTo>
                <a:lnTo>
                  <a:pt x="68790" y="119835"/>
                </a:lnTo>
                <a:lnTo>
                  <a:pt x="50697" y="119835"/>
                </a:lnTo>
                <a:lnTo>
                  <a:pt x="49672" y="119506"/>
                </a:lnTo>
                <a:lnTo>
                  <a:pt x="48819" y="119341"/>
                </a:lnTo>
                <a:lnTo>
                  <a:pt x="47795" y="118847"/>
                </a:lnTo>
                <a:lnTo>
                  <a:pt x="46941" y="118189"/>
                </a:lnTo>
                <a:lnTo>
                  <a:pt x="46429" y="117201"/>
                </a:lnTo>
                <a:lnTo>
                  <a:pt x="45917" y="116213"/>
                </a:lnTo>
                <a:lnTo>
                  <a:pt x="45405" y="114897"/>
                </a:lnTo>
                <a:lnTo>
                  <a:pt x="45405" y="113744"/>
                </a:lnTo>
                <a:lnTo>
                  <a:pt x="45405" y="74403"/>
                </a:lnTo>
                <a:lnTo>
                  <a:pt x="45405" y="73251"/>
                </a:lnTo>
                <a:lnTo>
                  <a:pt x="45746" y="72098"/>
                </a:lnTo>
                <a:lnTo>
                  <a:pt x="46258" y="71111"/>
                </a:lnTo>
                <a:lnTo>
                  <a:pt x="46770" y="70288"/>
                </a:lnTo>
                <a:lnTo>
                  <a:pt x="47453" y="69629"/>
                </a:lnTo>
                <a:lnTo>
                  <a:pt x="48477" y="68971"/>
                </a:lnTo>
                <a:lnTo>
                  <a:pt x="49331" y="68641"/>
                </a:lnTo>
                <a:lnTo>
                  <a:pt x="50184" y="68477"/>
                </a:lnTo>
                <a:lnTo>
                  <a:pt x="54964" y="67983"/>
                </a:lnTo>
                <a:lnTo>
                  <a:pt x="59743" y="67983"/>
                </a:lnTo>
                <a:lnTo>
                  <a:pt x="64864" y="67983"/>
                </a:lnTo>
                <a:lnTo>
                  <a:pt x="69644" y="68477"/>
                </a:lnTo>
                <a:lnTo>
                  <a:pt x="70327" y="68641"/>
                </a:lnTo>
                <a:lnTo>
                  <a:pt x="71351" y="68971"/>
                </a:lnTo>
                <a:lnTo>
                  <a:pt x="72034" y="69629"/>
                </a:lnTo>
                <a:lnTo>
                  <a:pt x="72887" y="70288"/>
                </a:lnTo>
                <a:lnTo>
                  <a:pt x="73570" y="71111"/>
                </a:lnTo>
                <a:lnTo>
                  <a:pt x="74082" y="72098"/>
                </a:lnTo>
                <a:lnTo>
                  <a:pt x="74423" y="73251"/>
                </a:lnTo>
                <a:lnTo>
                  <a:pt x="74423" y="74403"/>
                </a:lnTo>
                <a:close/>
                <a:moveTo>
                  <a:pt x="115903" y="54320"/>
                </a:moveTo>
                <a:lnTo>
                  <a:pt x="115903" y="113744"/>
                </a:lnTo>
                <a:lnTo>
                  <a:pt x="115561" y="114897"/>
                </a:lnTo>
                <a:lnTo>
                  <a:pt x="115391" y="116213"/>
                </a:lnTo>
                <a:lnTo>
                  <a:pt x="114879" y="117201"/>
                </a:lnTo>
                <a:lnTo>
                  <a:pt x="114196" y="118189"/>
                </a:lnTo>
                <a:lnTo>
                  <a:pt x="113342" y="118847"/>
                </a:lnTo>
                <a:lnTo>
                  <a:pt x="112318" y="119341"/>
                </a:lnTo>
                <a:lnTo>
                  <a:pt x="111294" y="119506"/>
                </a:lnTo>
                <a:lnTo>
                  <a:pt x="110270" y="119835"/>
                </a:lnTo>
                <a:lnTo>
                  <a:pt x="92176" y="119835"/>
                </a:lnTo>
                <a:lnTo>
                  <a:pt x="91152" y="119506"/>
                </a:lnTo>
                <a:lnTo>
                  <a:pt x="90298" y="119341"/>
                </a:lnTo>
                <a:lnTo>
                  <a:pt x="89274" y="118847"/>
                </a:lnTo>
                <a:lnTo>
                  <a:pt x="88421" y="118189"/>
                </a:lnTo>
                <a:lnTo>
                  <a:pt x="87738" y="117201"/>
                </a:lnTo>
                <a:lnTo>
                  <a:pt x="87226" y="116213"/>
                </a:lnTo>
                <a:lnTo>
                  <a:pt x="87055" y="114897"/>
                </a:lnTo>
                <a:lnTo>
                  <a:pt x="86714" y="113744"/>
                </a:lnTo>
                <a:lnTo>
                  <a:pt x="86714" y="54320"/>
                </a:lnTo>
                <a:lnTo>
                  <a:pt x="87055" y="53333"/>
                </a:lnTo>
                <a:lnTo>
                  <a:pt x="87226" y="52181"/>
                </a:lnTo>
                <a:lnTo>
                  <a:pt x="87738" y="51193"/>
                </a:lnTo>
                <a:lnTo>
                  <a:pt x="88250" y="50370"/>
                </a:lnTo>
                <a:lnTo>
                  <a:pt x="88933" y="49711"/>
                </a:lnTo>
                <a:lnTo>
                  <a:pt x="89786" y="49053"/>
                </a:lnTo>
                <a:lnTo>
                  <a:pt x="90810" y="48559"/>
                </a:lnTo>
                <a:lnTo>
                  <a:pt x="91664" y="48559"/>
                </a:lnTo>
                <a:lnTo>
                  <a:pt x="96443" y="48065"/>
                </a:lnTo>
                <a:lnTo>
                  <a:pt x="101223" y="48065"/>
                </a:lnTo>
                <a:lnTo>
                  <a:pt x="106002" y="48065"/>
                </a:lnTo>
                <a:lnTo>
                  <a:pt x="110782" y="48559"/>
                </a:lnTo>
                <a:lnTo>
                  <a:pt x="111806" y="48559"/>
                </a:lnTo>
                <a:lnTo>
                  <a:pt x="112830" y="49053"/>
                </a:lnTo>
                <a:lnTo>
                  <a:pt x="113684" y="49711"/>
                </a:lnTo>
                <a:lnTo>
                  <a:pt x="114366" y="50370"/>
                </a:lnTo>
                <a:lnTo>
                  <a:pt x="114879" y="51193"/>
                </a:lnTo>
                <a:lnTo>
                  <a:pt x="115391" y="52181"/>
                </a:lnTo>
                <a:lnTo>
                  <a:pt x="115561" y="53333"/>
                </a:lnTo>
                <a:lnTo>
                  <a:pt x="115903" y="5432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11" name="Google Shape;2011;p257"/>
          <p:cNvSpPr txBox="1"/>
          <p:nvPr/>
        </p:nvSpPr>
        <p:spPr>
          <a:xfrm>
            <a:off x="2361100" y="2113208"/>
            <a:ext cx="1431672" cy="17087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与变更管理计划保持一致</a:t>
            </a:r>
          </a:p>
        </p:txBody>
      </p:sp>
      <p:grpSp>
        <p:nvGrpSpPr>
          <p:cNvPr id="2012" name="Google Shape;2012;p257"/>
          <p:cNvGrpSpPr/>
          <p:nvPr/>
        </p:nvGrpSpPr>
        <p:grpSpPr>
          <a:xfrm>
            <a:off x="2253895" y="2116340"/>
            <a:ext cx="154800" cy="154500"/>
            <a:chOff x="1902095" y="2301743"/>
            <a:chExt cx="154800" cy="154500"/>
          </a:xfrm>
        </p:grpSpPr>
        <p:sp>
          <p:nvSpPr>
            <p:cNvPr id="2013" name="Google Shape;2013;p257"/>
            <p:cNvSpPr/>
            <p:nvPr/>
          </p:nvSpPr>
          <p:spPr>
            <a:xfrm>
              <a:off x="1902095" y="230174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sp>
          <p:nvSpPr>
            <p:cNvPr id="2014" name="Google Shape;2014;p257"/>
            <p:cNvSpPr/>
            <p:nvPr/>
          </p:nvSpPr>
          <p:spPr>
            <a:xfrm>
              <a:off x="1941725" y="2343655"/>
              <a:ext cx="75550" cy="70700"/>
            </a:xfrm>
            <a:custGeom>
              <a:avLst/>
              <a:gdLst/>
              <a:ahLst/>
              <a:cxnLst/>
              <a:rect l="l" t="t" r="r" b="b"/>
              <a:pathLst>
                <a:path w="729" h="680" extrusionOk="0">
                  <a:moveTo>
                    <a:pt x="728" y="136"/>
                  </a:moveTo>
                  <a:lnTo>
                    <a:pt x="728" y="641"/>
                  </a:lnTo>
                  <a:lnTo>
                    <a:pt x="726" y="650"/>
                  </a:lnTo>
                  <a:lnTo>
                    <a:pt x="723" y="659"/>
                  </a:lnTo>
                  <a:lnTo>
                    <a:pt x="719" y="666"/>
                  </a:lnTo>
                  <a:lnTo>
                    <a:pt x="712" y="672"/>
                  </a:lnTo>
                  <a:lnTo>
                    <a:pt x="703" y="675"/>
                  </a:lnTo>
                  <a:lnTo>
                    <a:pt x="695" y="678"/>
                  </a:lnTo>
                  <a:lnTo>
                    <a:pt x="686" y="677"/>
                  </a:lnTo>
                  <a:lnTo>
                    <a:pt x="678" y="675"/>
                  </a:lnTo>
                  <a:lnTo>
                    <a:pt x="459" y="582"/>
                  </a:lnTo>
                  <a:lnTo>
                    <a:pt x="287" y="674"/>
                  </a:lnTo>
                  <a:lnTo>
                    <a:pt x="280" y="678"/>
                  </a:lnTo>
                  <a:lnTo>
                    <a:pt x="271" y="679"/>
                  </a:lnTo>
                  <a:lnTo>
                    <a:pt x="264" y="678"/>
                  </a:lnTo>
                  <a:lnTo>
                    <a:pt x="256" y="675"/>
                  </a:lnTo>
                  <a:lnTo>
                    <a:pt x="22" y="575"/>
                  </a:lnTo>
                  <a:lnTo>
                    <a:pt x="13" y="569"/>
                  </a:lnTo>
                  <a:lnTo>
                    <a:pt x="6" y="562"/>
                  </a:lnTo>
                  <a:lnTo>
                    <a:pt x="1" y="553"/>
                  </a:lnTo>
                  <a:lnTo>
                    <a:pt x="0" y="541"/>
                  </a:lnTo>
                  <a:lnTo>
                    <a:pt x="0" y="36"/>
                  </a:lnTo>
                  <a:lnTo>
                    <a:pt x="1" y="27"/>
                  </a:lnTo>
                  <a:lnTo>
                    <a:pt x="4" y="19"/>
                  </a:lnTo>
                  <a:lnTo>
                    <a:pt x="10" y="12"/>
                  </a:lnTo>
                  <a:lnTo>
                    <a:pt x="17" y="6"/>
                  </a:lnTo>
                  <a:lnTo>
                    <a:pt x="25" y="2"/>
                  </a:lnTo>
                  <a:lnTo>
                    <a:pt x="34" y="0"/>
                  </a:lnTo>
                  <a:lnTo>
                    <a:pt x="43" y="0"/>
                  </a:lnTo>
                  <a:lnTo>
                    <a:pt x="51" y="3"/>
                  </a:lnTo>
                  <a:lnTo>
                    <a:pt x="268" y="97"/>
                  </a:lnTo>
                  <a:lnTo>
                    <a:pt x="440" y="5"/>
                  </a:lnTo>
                  <a:lnTo>
                    <a:pt x="446" y="2"/>
                  </a:lnTo>
                  <a:lnTo>
                    <a:pt x="452" y="0"/>
                  </a:lnTo>
                  <a:lnTo>
                    <a:pt x="454" y="0"/>
                  </a:lnTo>
                  <a:lnTo>
                    <a:pt x="462" y="0"/>
                  </a:lnTo>
                  <a:lnTo>
                    <a:pt x="467" y="2"/>
                  </a:lnTo>
                  <a:lnTo>
                    <a:pt x="471" y="3"/>
                  </a:lnTo>
                  <a:lnTo>
                    <a:pt x="705" y="103"/>
                  </a:lnTo>
                  <a:lnTo>
                    <a:pt x="714" y="108"/>
                  </a:lnTo>
                  <a:lnTo>
                    <a:pt x="722" y="117"/>
                  </a:lnTo>
                  <a:lnTo>
                    <a:pt x="726" y="126"/>
                  </a:lnTo>
                  <a:lnTo>
                    <a:pt x="728" y="136"/>
                  </a:lnTo>
                  <a:close/>
                  <a:moveTo>
                    <a:pt x="436" y="413"/>
                  </a:moveTo>
                  <a:lnTo>
                    <a:pt x="436" y="413"/>
                  </a:lnTo>
                  <a:lnTo>
                    <a:pt x="434" y="405"/>
                  </a:lnTo>
                  <a:lnTo>
                    <a:pt x="433" y="398"/>
                  </a:lnTo>
                  <a:lnTo>
                    <a:pt x="427" y="382"/>
                  </a:lnTo>
                  <a:lnTo>
                    <a:pt x="420" y="369"/>
                  </a:lnTo>
                  <a:lnTo>
                    <a:pt x="415" y="364"/>
                  </a:lnTo>
                  <a:lnTo>
                    <a:pt x="411" y="361"/>
                  </a:lnTo>
                  <a:lnTo>
                    <a:pt x="402" y="357"/>
                  </a:lnTo>
                  <a:lnTo>
                    <a:pt x="390" y="352"/>
                  </a:lnTo>
                  <a:lnTo>
                    <a:pt x="376" y="351"/>
                  </a:lnTo>
                  <a:lnTo>
                    <a:pt x="353" y="348"/>
                  </a:lnTo>
                  <a:lnTo>
                    <a:pt x="340" y="341"/>
                  </a:lnTo>
                  <a:lnTo>
                    <a:pt x="328" y="336"/>
                  </a:lnTo>
                  <a:lnTo>
                    <a:pt x="322" y="333"/>
                  </a:lnTo>
                  <a:lnTo>
                    <a:pt x="317" y="333"/>
                  </a:lnTo>
                  <a:lnTo>
                    <a:pt x="308" y="335"/>
                  </a:lnTo>
                  <a:lnTo>
                    <a:pt x="297" y="336"/>
                  </a:lnTo>
                  <a:lnTo>
                    <a:pt x="286" y="339"/>
                  </a:lnTo>
                  <a:lnTo>
                    <a:pt x="280" y="338"/>
                  </a:lnTo>
                  <a:lnTo>
                    <a:pt x="275" y="338"/>
                  </a:lnTo>
                  <a:lnTo>
                    <a:pt x="267" y="336"/>
                  </a:lnTo>
                  <a:lnTo>
                    <a:pt x="261" y="336"/>
                  </a:lnTo>
                  <a:lnTo>
                    <a:pt x="255" y="339"/>
                  </a:lnTo>
                  <a:lnTo>
                    <a:pt x="243" y="339"/>
                  </a:lnTo>
                  <a:lnTo>
                    <a:pt x="237" y="339"/>
                  </a:lnTo>
                  <a:lnTo>
                    <a:pt x="231" y="338"/>
                  </a:lnTo>
                  <a:lnTo>
                    <a:pt x="228" y="336"/>
                  </a:lnTo>
                  <a:lnTo>
                    <a:pt x="225" y="333"/>
                  </a:lnTo>
                  <a:lnTo>
                    <a:pt x="222" y="326"/>
                  </a:lnTo>
                  <a:lnTo>
                    <a:pt x="221" y="316"/>
                  </a:lnTo>
                  <a:lnTo>
                    <a:pt x="219" y="310"/>
                  </a:lnTo>
                  <a:lnTo>
                    <a:pt x="216" y="305"/>
                  </a:lnTo>
                  <a:lnTo>
                    <a:pt x="213" y="301"/>
                  </a:lnTo>
                  <a:lnTo>
                    <a:pt x="209" y="298"/>
                  </a:lnTo>
                  <a:lnTo>
                    <a:pt x="200" y="292"/>
                  </a:lnTo>
                  <a:lnTo>
                    <a:pt x="193" y="288"/>
                  </a:lnTo>
                  <a:lnTo>
                    <a:pt x="187" y="285"/>
                  </a:lnTo>
                  <a:lnTo>
                    <a:pt x="181" y="285"/>
                  </a:lnTo>
                  <a:lnTo>
                    <a:pt x="175" y="286"/>
                  </a:lnTo>
                  <a:lnTo>
                    <a:pt x="171" y="291"/>
                  </a:lnTo>
                  <a:lnTo>
                    <a:pt x="166" y="295"/>
                  </a:lnTo>
                  <a:lnTo>
                    <a:pt x="166" y="296"/>
                  </a:lnTo>
                  <a:lnTo>
                    <a:pt x="165" y="298"/>
                  </a:lnTo>
                  <a:lnTo>
                    <a:pt x="159" y="296"/>
                  </a:lnTo>
                  <a:lnTo>
                    <a:pt x="146" y="291"/>
                  </a:lnTo>
                  <a:lnTo>
                    <a:pt x="138" y="286"/>
                  </a:lnTo>
                  <a:lnTo>
                    <a:pt x="134" y="282"/>
                  </a:lnTo>
                  <a:lnTo>
                    <a:pt x="134" y="276"/>
                  </a:lnTo>
                  <a:lnTo>
                    <a:pt x="135" y="270"/>
                  </a:lnTo>
                  <a:lnTo>
                    <a:pt x="140" y="265"/>
                  </a:lnTo>
                  <a:lnTo>
                    <a:pt x="146" y="259"/>
                  </a:lnTo>
                  <a:lnTo>
                    <a:pt x="156" y="254"/>
                  </a:lnTo>
                  <a:lnTo>
                    <a:pt x="166" y="249"/>
                  </a:lnTo>
                  <a:lnTo>
                    <a:pt x="186" y="245"/>
                  </a:lnTo>
                  <a:lnTo>
                    <a:pt x="197" y="245"/>
                  </a:lnTo>
                  <a:lnTo>
                    <a:pt x="208" y="245"/>
                  </a:lnTo>
                  <a:lnTo>
                    <a:pt x="219" y="246"/>
                  </a:lnTo>
                  <a:lnTo>
                    <a:pt x="228" y="249"/>
                  </a:lnTo>
                  <a:lnTo>
                    <a:pt x="237" y="255"/>
                  </a:lnTo>
                  <a:lnTo>
                    <a:pt x="240" y="259"/>
                  </a:lnTo>
                  <a:lnTo>
                    <a:pt x="243" y="264"/>
                  </a:lnTo>
                  <a:lnTo>
                    <a:pt x="244" y="265"/>
                  </a:lnTo>
                  <a:lnTo>
                    <a:pt x="246" y="267"/>
                  </a:lnTo>
                  <a:lnTo>
                    <a:pt x="250" y="268"/>
                  </a:lnTo>
                  <a:lnTo>
                    <a:pt x="256" y="267"/>
                  </a:lnTo>
                  <a:lnTo>
                    <a:pt x="262" y="261"/>
                  </a:lnTo>
                  <a:lnTo>
                    <a:pt x="267" y="254"/>
                  </a:lnTo>
                  <a:lnTo>
                    <a:pt x="270" y="243"/>
                  </a:lnTo>
                  <a:lnTo>
                    <a:pt x="270" y="230"/>
                  </a:lnTo>
                  <a:lnTo>
                    <a:pt x="267" y="214"/>
                  </a:lnTo>
                  <a:lnTo>
                    <a:pt x="265" y="207"/>
                  </a:lnTo>
                  <a:lnTo>
                    <a:pt x="261" y="201"/>
                  </a:lnTo>
                  <a:lnTo>
                    <a:pt x="252" y="189"/>
                  </a:lnTo>
                  <a:lnTo>
                    <a:pt x="241" y="176"/>
                  </a:lnTo>
                  <a:lnTo>
                    <a:pt x="236" y="168"/>
                  </a:lnTo>
                  <a:lnTo>
                    <a:pt x="231" y="159"/>
                  </a:lnTo>
                  <a:lnTo>
                    <a:pt x="74" y="92"/>
                  </a:lnTo>
                  <a:lnTo>
                    <a:pt x="74" y="330"/>
                  </a:lnTo>
                  <a:lnTo>
                    <a:pt x="91" y="335"/>
                  </a:lnTo>
                  <a:lnTo>
                    <a:pt x="112" y="339"/>
                  </a:lnTo>
                  <a:lnTo>
                    <a:pt x="131" y="342"/>
                  </a:lnTo>
                  <a:lnTo>
                    <a:pt x="152" y="343"/>
                  </a:lnTo>
                  <a:lnTo>
                    <a:pt x="168" y="345"/>
                  </a:lnTo>
                  <a:lnTo>
                    <a:pt x="183" y="348"/>
                  </a:lnTo>
                  <a:lnTo>
                    <a:pt x="196" y="352"/>
                  </a:lnTo>
                  <a:lnTo>
                    <a:pt x="208" y="358"/>
                  </a:lnTo>
                  <a:lnTo>
                    <a:pt x="219" y="364"/>
                  </a:lnTo>
                  <a:lnTo>
                    <a:pt x="228" y="372"/>
                  </a:lnTo>
                  <a:lnTo>
                    <a:pt x="243" y="382"/>
                  </a:lnTo>
                  <a:lnTo>
                    <a:pt x="240" y="395"/>
                  </a:lnTo>
                  <a:lnTo>
                    <a:pt x="237" y="410"/>
                  </a:lnTo>
                  <a:lnTo>
                    <a:pt x="237" y="426"/>
                  </a:lnTo>
                  <a:lnTo>
                    <a:pt x="237" y="435"/>
                  </a:lnTo>
                  <a:lnTo>
                    <a:pt x="238" y="444"/>
                  </a:lnTo>
                  <a:lnTo>
                    <a:pt x="241" y="451"/>
                  </a:lnTo>
                  <a:lnTo>
                    <a:pt x="244" y="458"/>
                  </a:lnTo>
                  <a:lnTo>
                    <a:pt x="250" y="464"/>
                  </a:lnTo>
                  <a:lnTo>
                    <a:pt x="256" y="470"/>
                  </a:lnTo>
                  <a:lnTo>
                    <a:pt x="264" y="475"/>
                  </a:lnTo>
                  <a:lnTo>
                    <a:pt x="274" y="478"/>
                  </a:lnTo>
                  <a:lnTo>
                    <a:pt x="281" y="479"/>
                  </a:lnTo>
                  <a:lnTo>
                    <a:pt x="287" y="483"/>
                  </a:lnTo>
                  <a:lnTo>
                    <a:pt x="293" y="486"/>
                  </a:lnTo>
                  <a:lnTo>
                    <a:pt x="296" y="491"/>
                  </a:lnTo>
                  <a:lnTo>
                    <a:pt x="300" y="500"/>
                  </a:lnTo>
                  <a:lnTo>
                    <a:pt x="302" y="503"/>
                  </a:lnTo>
                  <a:lnTo>
                    <a:pt x="303" y="522"/>
                  </a:lnTo>
                  <a:lnTo>
                    <a:pt x="306" y="538"/>
                  </a:lnTo>
                  <a:lnTo>
                    <a:pt x="311" y="550"/>
                  </a:lnTo>
                  <a:lnTo>
                    <a:pt x="314" y="559"/>
                  </a:lnTo>
                  <a:lnTo>
                    <a:pt x="317" y="563"/>
                  </a:lnTo>
                  <a:lnTo>
                    <a:pt x="319" y="566"/>
                  </a:lnTo>
                  <a:lnTo>
                    <a:pt x="324" y="569"/>
                  </a:lnTo>
                  <a:lnTo>
                    <a:pt x="330" y="567"/>
                  </a:lnTo>
                  <a:lnTo>
                    <a:pt x="336" y="564"/>
                  </a:lnTo>
                  <a:lnTo>
                    <a:pt x="343" y="557"/>
                  </a:lnTo>
                  <a:lnTo>
                    <a:pt x="358" y="539"/>
                  </a:lnTo>
                  <a:lnTo>
                    <a:pt x="368" y="526"/>
                  </a:lnTo>
                  <a:lnTo>
                    <a:pt x="376" y="514"/>
                  </a:lnTo>
                  <a:lnTo>
                    <a:pt x="381" y="503"/>
                  </a:lnTo>
                  <a:lnTo>
                    <a:pt x="395" y="478"/>
                  </a:lnTo>
                  <a:lnTo>
                    <a:pt x="401" y="469"/>
                  </a:lnTo>
                  <a:lnTo>
                    <a:pt x="409" y="461"/>
                  </a:lnTo>
                  <a:lnTo>
                    <a:pt x="421" y="448"/>
                  </a:lnTo>
                  <a:lnTo>
                    <a:pt x="427" y="442"/>
                  </a:lnTo>
                  <a:lnTo>
                    <a:pt x="430" y="436"/>
                  </a:lnTo>
                  <a:lnTo>
                    <a:pt x="434" y="424"/>
                  </a:lnTo>
                  <a:lnTo>
                    <a:pt x="436" y="413"/>
                  </a:lnTo>
                  <a:close/>
                  <a:moveTo>
                    <a:pt x="655" y="161"/>
                  </a:moveTo>
                  <a:lnTo>
                    <a:pt x="535" y="109"/>
                  </a:lnTo>
                  <a:lnTo>
                    <a:pt x="498" y="127"/>
                  </a:lnTo>
                  <a:lnTo>
                    <a:pt x="480" y="136"/>
                  </a:lnTo>
                  <a:lnTo>
                    <a:pt x="465" y="146"/>
                  </a:lnTo>
                  <a:lnTo>
                    <a:pt x="452" y="159"/>
                  </a:lnTo>
                  <a:lnTo>
                    <a:pt x="442" y="171"/>
                  </a:lnTo>
                  <a:lnTo>
                    <a:pt x="437" y="178"/>
                  </a:lnTo>
                  <a:lnTo>
                    <a:pt x="434" y="186"/>
                  </a:lnTo>
                  <a:lnTo>
                    <a:pt x="433" y="192"/>
                  </a:lnTo>
                  <a:lnTo>
                    <a:pt x="433" y="199"/>
                  </a:lnTo>
                  <a:lnTo>
                    <a:pt x="433" y="207"/>
                  </a:lnTo>
                  <a:lnTo>
                    <a:pt x="434" y="214"/>
                  </a:lnTo>
                  <a:lnTo>
                    <a:pt x="437" y="223"/>
                  </a:lnTo>
                  <a:lnTo>
                    <a:pt x="440" y="230"/>
                  </a:lnTo>
                  <a:lnTo>
                    <a:pt x="452" y="248"/>
                  </a:lnTo>
                  <a:lnTo>
                    <a:pt x="467" y="268"/>
                  </a:lnTo>
                  <a:lnTo>
                    <a:pt x="473" y="274"/>
                  </a:lnTo>
                  <a:lnTo>
                    <a:pt x="479" y="279"/>
                  </a:lnTo>
                  <a:lnTo>
                    <a:pt x="486" y="282"/>
                  </a:lnTo>
                  <a:lnTo>
                    <a:pt x="493" y="285"/>
                  </a:lnTo>
                  <a:lnTo>
                    <a:pt x="510" y="289"/>
                  </a:lnTo>
                  <a:lnTo>
                    <a:pt x="524" y="292"/>
                  </a:lnTo>
                  <a:lnTo>
                    <a:pt x="539" y="295"/>
                  </a:lnTo>
                  <a:lnTo>
                    <a:pt x="552" y="298"/>
                  </a:lnTo>
                  <a:lnTo>
                    <a:pt x="563" y="302"/>
                  </a:lnTo>
                  <a:lnTo>
                    <a:pt x="570" y="308"/>
                  </a:lnTo>
                  <a:lnTo>
                    <a:pt x="574" y="317"/>
                  </a:lnTo>
                  <a:lnTo>
                    <a:pt x="577" y="329"/>
                  </a:lnTo>
                  <a:lnTo>
                    <a:pt x="579" y="342"/>
                  </a:lnTo>
                  <a:lnTo>
                    <a:pt x="577" y="361"/>
                  </a:lnTo>
                  <a:lnTo>
                    <a:pt x="579" y="377"/>
                  </a:lnTo>
                  <a:lnTo>
                    <a:pt x="582" y="401"/>
                  </a:lnTo>
                  <a:lnTo>
                    <a:pt x="586" y="423"/>
                  </a:lnTo>
                  <a:lnTo>
                    <a:pt x="591" y="439"/>
                  </a:lnTo>
                  <a:lnTo>
                    <a:pt x="595" y="444"/>
                  </a:lnTo>
                  <a:lnTo>
                    <a:pt x="601" y="451"/>
                  </a:lnTo>
                  <a:lnTo>
                    <a:pt x="610" y="457"/>
                  </a:lnTo>
                  <a:lnTo>
                    <a:pt x="616" y="458"/>
                  </a:lnTo>
                  <a:lnTo>
                    <a:pt x="622" y="460"/>
                  </a:lnTo>
                  <a:lnTo>
                    <a:pt x="627" y="458"/>
                  </a:lnTo>
                  <a:lnTo>
                    <a:pt x="635" y="454"/>
                  </a:lnTo>
                  <a:lnTo>
                    <a:pt x="645" y="447"/>
                  </a:lnTo>
                  <a:lnTo>
                    <a:pt x="655" y="436"/>
                  </a:lnTo>
                  <a:lnTo>
                    <a:pt x="655" y="16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dirty="0">
                <a:solidFill>
                  <a:srgbClr val="1C1C1C"/>
                </a:solidFill>
                <a:latin typeface="SimHei" panose="02010609060101010101" pitchFamily="49" charset="-122"/>
                <a:ea typeface="SimHei" panose="02010609060101010101" pitchFamily="49" charset="-122"/>
                <a:sym typeface="Arial"/>
              </a:endParaRPr>
            </a:p>
          </p:txBody>
        </p:sp>
      </p:grpSp>
      <p:grpSp>
        <p:nvGrpSpPr>
          <p:cNvPr id="2015" name="Google Shape;2015;p257"/>
          <p:cNvGrpSpPr/>
          <p:nvPr/>
        </p:nvGrpSpPr>
        <p:grpSpPr>
          <a:xfrm>
            <a:off x="1902095" y="1751777"/>
            <a:ext cx="154800" cy="154500"/>
            <a:chOff x="1902095" y="1750406"/>
            <a:chExt cx="154800" cy="154500"/>
          </a:xfrm>
        </p:grpSpPr>
        <p:sp>
          <p:nvSpPr>
            <p:cNvPr id="2016" name="Google Shape;2016;p257"/>
            <p:cNvSpPr/>
            <p:nvPr/>
          </p:nvSpPr>
          <p:spPr>
            <a:xfrm>
              <a:off x="1902095" y="175040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sp>
          <p:nvSpPr>
            <p:cNvPr id="2017" name="Google Shape;2017;p257"/>
            <p:cNvSpPr/>
            <p:nvPr/>
          </p:nvSpPr>
          <p:spPr>
            <a:xfrm>
              <a:off x="1939326" y="1784738"/>
              <a:ext cx="86100" cy="81900"/>
            </a:xfrm>
            <a:prstGeom prst="star5">
              <a:avLst>
                <a:gd name="adj" fmla="val 19098"/>
                <a:gd name="hf" fmla="val 105146"/>
                <a:gd name="vf" fmla="val 110557"/>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sp>
        <p:nvSpPr>
          <p:cNvPr id="2018" name="Google Shape;2018;p257"/>
          <p:cNvSpPr txBox="1"/>
          <p:nvPr/>
        </p:nvSpPr>
        <p:spPr>
          <a:xfrm>
            <a:off x="2369075" y="3002753"/>
            <a:ext cx="1757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a:sym typeface="Roboto"/>
              </a:rPr>
              <a:t>构建变更网络</a:t>
            </a:r>
          </a:p>
        </p:txBody>
      </p:sp>
      <p:grpSp>
        <p:nvGrpSpPr>
          <p:cNvPr id="2019" name="Google Shape;2019;p257"/>
          <p:cNvGrpSpPr/>
          <p:nvPr/>
        </p:nvGrpSpPr>
        <p:grpSpPr>
          <a:xfrm>
            <a:off x="2266418" y="3002761"/>
            <a:ext cx="154800" cy="154500"/>
            <a:chOff x="2214268" y="2790783"/>
            <a:chExt cx="154800" cy="154500"/>
          </a:xfrm>
        </p:grpSpPr>
        <p:sp>
          <p:nvSpPr>
            <p:cNvPr id="2020" name="Google Shape;2020;p257"/>
            <p:cNvSpPr/>
            <p:nvPr/>
          </p:nvSpPr>
          <p:spPr>
            <a:xfrm>
              <a:off x="2214268" y="279078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dirty="0">
                <a:solidFill>
                  <a:srgbClr val="000000"/>
                </a:solidFill>
                <a:latin typeface="SimHei" panose="02010609060101010101" pitchFamily="49" charset="-122"/>
                <a:ea typeface="SimHei" panose="02010609060101010101" pitchFamily="49" charset="-122"/>
                <a:sym typeface="Arial"/>
              </a:endParaRPr>
            </a:p>
          </p:txBody>
        </p:sp>
        <p:grpSp>
          <p:nvGrpSpPr>
            <p:cNvPr id="2021" name="Google Shape;2021;p257"/>
            <p:cNvGrpSpPr/>
            <p:nvPr/>
          </p:nvGrpSpPr>
          <p:grpSpPr>
            <a:xfrm>
              <a:off x="2248241" y="2813074"/>
              <a:ext cx="99156" cy="97614"/>
              <a:chOff x="549275" y="1161331"/>
              <a:chExt cx="206275" cy="203150"/>
            </a:xfrm>
          </p:grpSpPr>
          <p:sp>
            <p:nvSpPr>
              <p:cNvPr id="2022" name="Google Shape;2022;p257"/>
              <p:cNvSpPr/>
              <p:nvPr/>
            </p:nvSpPr>
            <p:spPr>
              <a:xfrm>
                <a:off x="549275" y="1243881"/>
                <a:ext cx="142800" cy="120600"/>
              </a:xfrm>
              <a:custGeom>
                <a:avLst/>
                <a:gdLst/>
                <a:ahLst/>
                <a:cxnLst/>
                <a:rect l="l" t="t" r="r" b="b"/>
                <a:pathLst>
                  <a:path w="120000" h="120000" extrusionOk="0">
                    <a:moveTo>
                      <a:pt x="90666" y="94736"/>
                    </a:moveTo>
                    <a:cubicBezTo>
                      <a:pt x="77333" y="88421"/>
                      <a:pt x="74666" y="85263"/>
                      <a:pt x="74666" y="85263"/>
                    </a:cubicBezTo>
                    <a:cubicBezTo>
                      <a:pt x="74666" y="72631"/>
                      <a:pt x="74666" y="72631"/>
                      <a:pt x="74666" y="72631"/>
                    </a:cubicBezTo>
                    <a:cubicBezTo>
                      <a:pt x="74666" y="72631"/>
                      <a:pt x="80000" y="69473"/>
                      <a:pt x="80000" y="56842"/>
                    </a:cubicBezTo>
                    <a:cubicBezTo>
                      <a:pt x="82666" y="56842"/>
                      <a:pt x="85333" y="50526"/>
                      <a:pt x="85333" y="47368"/>
                    </a:cubicBezTo>
                    <a:cubicBezTo>
                      <a:pt x="88000" y="44210"/>
                      <a:pt x="85333" y="37894"/>
                      <a:pt x="82666" y="37894"/>
                    </a:cubicBezTo>
                    <a:cubicBezTo>
                      <a:pt x="82666" y="31578"/>
                      <a:pt x="85333" y="25263"/>
                      <a:pt x="82666" y="22105"/>
                    </a:cubicBezTo>
                    <a:cubicBezTo>
                      <a:pt x="82666" y="12631"/>
                      <a:pt x="74666" y="0"/>
                      <a:pt x="61333" y="0"/>
                    </a:cubicBezTo>
                    <a:cubicBezTo>
                      <a:pt x="45333" y="0"/>
                      <a:pt x="37333" y="12631"/>
                      <a:pt x="37333" y="22105"/>
                    </a:cubicBezTo>
                    <a:cubicBezTo>
                      <a:pt x="37333" y="25263"/>
                      <a:pt x="37333" y="31578"/>
                      <a:pt x="37333" y="37894"/>
                    </a:cubicBezTo>
                    <a:cubicBezTo>
                      <a:pt x="34666" y="37894"/>
                      <a:pt x="34666" y="44210"/>
                      <a:pt x="34666" y="47368"/>
                    </a:cubicBezTo>
                    <a:cubicBezTo>
                      <a:pt x="34666" y="50526"/>
                      <a:pt x="37333" y="56842"/>
                      <a:pt x="40000" y="56842"/>
                    </a:cubicBezTo>
                    <a:cubicBezTo>
                      <a:pt x="40000" y="69473"/>
                      <a:pt x="45333" y="72631"/>
                      <a:pt x="45333" y="72631"/>
                    </a:cubicBezTo>
                    <a:cubicBezTo>
                      <a:pt x="45333" y="85263"/>
                      <a:pt x="45333" y="85263"/>
                      <a:pt x="45333" y="85263"/>
                    </a:cubicBezTo>
                    <a:cubicBezTo>
                      <a:pt x="45333" y="85263"/>
                      <a:pt x="42666" y="88421"/>
                      <a:pt x="29333" y="94736"/>
                    </a:cubicBezTo>
                    <a:cubicBezTo>
                      <a:pt x="18666" y="101052"/>
                      <a:pt x="5333" y="104210"/>
                      <a:pt x="2666" y="110526"/>
                    </a:cubicBezTo>
                    <a:cubicBezTo>
                      <a:pt x="2666" y="113684"/>
                      <a:pt x="2666" y="116842"/>
                      <a:pt x="0" y="120000"/>
                    </a:cubicBezTo>
                    <a:cubicBezTo>
                      <a:pt x="120000" y="120000"/>
                      <a:pt x="120000" y="120000"/>
                      <a:pt x="120000" y="120000"/>
                    </a:cubicBezTo>
                    <a:cubicBezTo>
                      <a:pt x="117333" y="116842"/>
                      <a:pt x="117333" y="113684"/>
                      <a:pt x="117333" y="110526"/>
                    </a:cubicBezTo>
                    <a:cubicBezTo>
                      <a:pt x="114666" y="104210"/>
                      <a:pt x="101333" y="101052"/>
                      <a:pt x="90666" y="94736"/>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23" name="Google Shape;2023;p257"/>
              <p:cNvSpPr/>
              <p:nvPr/>
            </p:nvSpPr>
            <p:spPr>
              <a:xfrm>
                <a:off x="590550" y="1161331"/>
                <a:ext cx="165000" cy="117600"/>
              </a:xfrm>
              <a:custGeom>
                <a:avLst/>
                <a:gdLst/>
                <a:ahLst/>
                <a:cxnLst/>
                <a:rect l="l" t="t" r="r" b="b"/>
                <a:pathLst>
                  <a:path w="120000" h="120000" extrusionOk="0">
                    <a:moveTo>
                      <a:pt x="120000" y="42162"/>
                    </a:moveTo>
                    <a:cubicBezTo>
                      <a:pt x="120000" y="25945"/>
                      <a:pt x="108461" y="12972"/>
                      <a:pt x="96923" y="12972"/>
                    </a:cubicBezTo>
                    <a:cubicBezTo>
                      <a:pt x="94615" y="12972"/>
                      <a:pt x="92307" y="12972"/>
                      <a:pt x="92307" y="12972"/>
                    </a:cubicBezTo>
                    <a:cubicBezTo>
                      <a:pt x="85384" y="6486"/>
                      <a:pt x="76153" y="0"/>
                      <a:pt x="66923" y="0"/>
                    </a:cubicBezTo>
                    <a:cubicBezTo>
                      <a:pt x="55384" y="0"/>
                      <a:pt x="46153" y="6486"/>
                      <a:pt x="39230" y="19459"/>
                    </a:cubicBezTo>
                    <a:cubicBezTo>
                      <a:pt x="36923" y="16216"/>
                      <a:pt x="30000" y="12972"/>
                      <a:pt x="25384" y="12972"/>
                    </a:cubicBezTo>
                    <a:cubicBezTo>
                      <a:pt x="11538" y="12972"/>
                      <a:pt x="0" y="29189"/>
                      <a:pt x="0" y="48648"/>
                    </a:cubicBezTo>
                    <a:cubicBezTo>
                      <a:pt x="0" y="61621"/>
                      <a:pt x="4615" y="71351"/>
                      <a:pt x="9230" y="77837"/>
                    </a:cubicBezTo>
                    <a:cubicBezTo>
                      <a:pt x="25384" y="77837"/>
                      <a:pt x="25384" y="77837"/>
                      <a:pt x="25384" y="77837"/>
                    </a:cubicBezTo>
                    <a:cubicBezTo>
                      <a:pt x="25384" y="71351"/>
                      <a:pt x="25384" y="71351"/>
                      <a:pt x="25384" y="71351"/>
                    </a:cubicBezTo>
                    <a:cubicBezTo>
                      <a:pt x="18461" y="71351"/>
                      <a:pt x="18461" y="71351"/>
                      <a:pt x="18461" y="71351"/>
                    </a:cubicBezTo>
                    <a:cubicBezTo>
                      <a:pt x="13846" y="68108"/>
                      <a:pt x="9230" y="58378"/>
                      <a:pt x="9230" y="48648"/>
                    </a:cubicBezTo>
                    <a:cubicBezTo>
                      <a:pt x="9230" y="35675"/>
                      <a:pt x="16153" y="25945"/>
                      <a:pt x="25384" y="25945"/>
                    </a:cubicBezTo>
                    <a:cubicBezTo>
                      <a:pt x="30000" y="25945"/>
                      <a:pt x="32307" y="29189"/>
                      <a:pt x="34615" y="29189"/>
                    </a:cubicBezTo>
                    <a:cubicBezTo>
                      <a:pt x="41538" y="38918"/>
                      <a:pt x="41538" y="38918"/>
                      <a:pt x="41538" y="38918"/>
                    </a:cubicBezTo>
                    <a:cubicBezTo>
                      <a:pt x="48461" y="25945"/>
                      <a:pt x="48461" y="25945"/>
                      <a:pt x="48461" y="25945"/>
                    </a:cubicBezTo>
                    <a:cubicBezTo>
                      <a:pt x="53076" y="19459"/>
                      <a:pt x="60000" y="12972"/>
                      <a:pt x="66923" y="12972"/>
                    </a:cubicBezTo>
                    <a:cubicBezTo>
                      <a:pt x="73846" y="12972"/>
                      <a:pt x="80769" y="16216"/>
                      <a:pt x="85384" y="22702"/>
                    </a:cubicBezTo>
                    <a:cubicBezTo>
                      <a:pt x="90000" y="29189"/>
                      <a:pt x="90000" y="29189"/>
                      <a:pt x="90000" y="29189"/>
                    </a:cubicBezTo>
                    <a:cubicBezTo>
                      <a:pt x="94615" y="25945"/>
                      <a:pt x="94615" y="25945"/>
                      <a:pt x="94615" y="25945"/>
                    </a:cubicBezTo>
                    <a:cubicBezTo>
                      <a:pt x="94615" y="25945"/>
                      <a:pt x="96923" y="25945"/>
                      <a:pt x="96923" y="25945"/>
                    </a:cubicBezTo>
                    <a:cubicBezTo>
                      <a:pt x="103846" y="25945"/>
                      <a:pt x="110769" y="32432"/>
                      <a:pt x="110769" y="42162"/>
                    </a:cubicBezTo>
                    <a:cubicBezTo>
                      <a:pt x="110769" y="48648"/>
                      <a:pt x="108461" y="51891"/>
                      <a:pt x="103846" y="55135"/>
                    </a:cubicBezTo>
                    <a:cubicBezTo>
                      <a:pt x="99230" y="61621"/>
                      <a:pt x="99230" y="61621"/>
                      <a:pt x="99230" y="61621"/>
                    </a:cubicBezTo>
                    <a:cubicBezTo>
                      <a:pt x="101538" y="71351"/>
                      <a:pt x="101538" y="71351"/>
                      <a:pt x="101538" y="71351"/>
                    </a:cubicBezTo>
                    <a:cubicBezTo>
                      <a:pt x="101538" y="74594"/>
                      <a:pt x="101538" y="74594"/>
                      <a:pt x="101538" y="77837"/>
                    </a:cubicBezTo>
                    <a:cubicBezTo>
                      <a:pt x="101538" y="94054"/>
                      <a:pt x="92307" y="107027"/>
                      <a:pt x="80769" y="107027"/>
                    </a:cubicBezTo>
                    <a:cubicBezTo>
                      <a:pt x="76153" y="107027"/>
                      <a:pt x="71538" y="107027"/>
                      <a:pt x="69230" y="100540"/>
                    </a:cubicBezTo>
                    <a:cubicBezTo>
                      <a:pt x="62307" y="94054"/>
                      <a:pt x="62307" y="94054"/>
                      <a:pt x="62307" y="94054"/>
                    </a:cubicBezTo>
                    <a:cubicBezTo>
                      <a:pt x="55384" y="103783"/>
                      <a:pt x="55384" y="103783"/>
                      <a:pt x="55384" y="103783"/>
                    </a:cubicBezTo>
                    <a:cubicBezTo>
                      <a:pt x="55384" y="103783"/>
                      <a:pt x="55384" y="103783"/>
                      <a:pt x="55384" y="107027"/>
                    </a:cubicBezTo>
                    <a:cubicBezTo>
                      <a:pt x="55384" y="120000"/>
                      <a:pt x="55384" y="120000"/>
                      <a:pt x="55384" y="120000"/>
                    </a:cubicBezTo>
                    <a:cubicBezTo>
                      <a:pt x="57692" y="120000"/>
                      <a:pt x="60000" y="116756"/>
                      <a:pt x="62307" y="113513"/>
                    </a:cubicBezTo>
                    <a:cubicBezTo>
                      <a:pt x="66923" y="116756"/>
                      <a:pt x="73846" y="120000"/>
                      <a:pt x="80769" y="120000"/>
                    </a:cubicBezTo>
                    <a:cubicBezTo>
                      <a:pt x="96923" y="120000"/>
                      <a:pt x="110769" y="100540"/>
                      <a:pt x="110769" y="77837"/>
                    </a:cubicBezTo>
                    <a:cubicBezTo>
                      <a:pt x="110769" y="74594"/>
                      <a:pt x="110769" y="71351"/>
                      <a:pt x="108461" y="68108"/>
                    </a:cubicBezTo>
                    <a:cubicBezTo>
                      <a:pt x="115384" y="61621"/>
                      <a:pt x="120000" y="51891"/>
                      <a:pt x="120000" y="421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24" name="Google Shape;2024;p257"/>
              <p:cNvSpPr/>
              <p:nvPr/>
            </p:nvSpPr>
            <p:spPr>
              <a:xfrm>
                <a:off x="666750" y="1288331"/>
                <a:ext cx="38100" cy="38100"/>
              </a:xfrm>
              <a:custGeom>
                <a:avLst/>
                <a:gdLst/>
                <a:ahLst/>
                <a:cxnLst/>
                <a:rect l="l" t="t" r="r" b="b"/>
                <a:pathLst>
                  <a:path w="120000" h="120000" extrusionOk="0">
                    <a:moveTo>
                      <a:pt x="60000" y="0"/>
                    </a:moveTo>
                    <a:cubicBezTo>
                      <a:pt x="20000" y="0"/>
                      <a:pt x="0" y="30000"/>
                      <a:pt x="0" y="60000"/>
                    </a:cubicBezTo>
                    <a:cubicBezTo>
                      <a:pt x="0" y="90000"/>
                      <a:pt x="20000" y="120000"/>
                      <a:pt x="60000" y="120000"/>
                    </a:cubicBezTo>
                    <a:cubicBezTo>
                      <a:pt x="90000" y="120000"/>
                      <a:pt x="120000" y="90000"/>
                      <a:pt x="120000" y="60000"/>
                    </a:cubicBezTo>
                    <a:cubicBezTo>
                      <a:pt x="120000" y="30000"/>
                      <a:pt x="90000" y="0"/>
                      <a:pt x="60000" y="0"/>
                    </a:cubicBezTo>
                    <a:close/>
                    <a:moveTo>
                      <a:pt x="60000" y="80000"/>
                    </a:moveTo>
                    <a:cubicBezTo>
                      <a:pt x="40000" y="80000"/>
                      <a:pt x="40000" y="70000"/>
                      <a:pt x="40000" y="60000"/>
                    </a:cubicBezTo>
                    <a:cubicBezTo>
                      <a:pt x="40000" y="50000"/>
                      <a:pt x="40000" y="40000"/>
                      <a:pt x="60000" y="40000"/>
                    </a:cubicBezTo>
                    <a:cubicBezTo>
                      <a:pt x="70000" y="40000"/>
                      <a:pt x="80000" y="50000"/>
                      <a:pt x="80000" y="60000"/>
                    </a:cubicBezTo>
                    <a:cubicBezTo>
                      <a:pt x="80000" y="70000"/>
                      <a:pt x="70000" y="80000"/>
                      <a:pt x="60000" y="8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258"/>
          <p:cNvSpPr txBox="1">
            <a:spLocks noGrp="1"/>
          </p:cNvSpPr>
          <p:nvPr>
            <p:ph type="ctrTitle"/>
          </p:nvPr>
        </p:nvSpPr>
        <p:spPr>
          <a:xfrm>
            <a:off x="780518" y="12362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3600" dirty="0">
                <a:solidFill>
                  <a:srgbClr val="FFFFFF"/>
                </a:solidFill>
                <a:latin typeface="SimHei" panose="02010609060101010101" pitchFamily="49" charset="-122"/>
                <a:ea typeface="SimHei" panose="02010609060101010101" pitchFamily="49" charset="-122"/>
                <a:cs typeface="Roboto Light"/>
                <a:sym typeface="Roboto Light"/>
              </a:rPr>
              <a:t>详细指南和执行工具</a:t>
            </a:r>
          </a:p>
          <a:p>
            <a:pPr marL="0" lvl="0" indent="0" algn="l" rtl="0">
              <a:spcBef>
                <a:spcPts val="0"/>
              </a:spcBef>
              <a:spcAft>
                <a:spcPts val="0"/>
              </a:spcAft>
              <a:buNone/>
            </a:pPr>
            <a:endParaRPr sz="3600" dirty="0">
              <a:solidFill>
                <a:srgbClr val="FFFFFF"/>
              </a:solidFill>
              <a:latin typeface="SimHei" panose="02010609060101010101" pitchFamily="49" charset="-122"/>
              <a:ea typeface="SimHei" panose="02010609060101010101" pitchFamily="49" charset="-122"/>
              <a:cs typeface="Roboto Light"/>
              <a:sym typeface="Roboto Light"/>
            </a:endParaRPr>
          </a:p>
        </p:txBody>
      </p:sp>
      <p:sp>
        <p:nvSpPr>
          <p:cNvPr id="2030" name="Google Shape;2030;p258"/>
          <p:cNvSpPr txBox="1">
            <a:spLocks noGrp="1"/>
          </p:cNvSpPr>
          <p:nvPr>
            <p:ph type="ctrTitle" idx="2"/>
          </p:nvPr>
        </p:nvSpPr>
        <p:spPr>
          <a:xfrm>
            <a:off x="780527" y="2195575"/>
            <a:ext cx="7300500" cy="8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dirty="0">
                <a:solidFill>
                  <a:srgbClr val="FFFFFF"/>
                </a:solidFill>
                <a:latin typeface="SimHei" panose="02010609060101010101" pitchFamily="49" charset="-122"/>
                <a:ea typeface="SimHei" panose="02010609060101010101" pitchFamily="49" charset="-122"/>
                <a:cs typeface="Roboto Light"/>
                <a:sym typeface="Roboto Light"/>
              </a:rPr>
              <a:t>此幻灯片组中的内容包含：</a:t>
            </a:r>
          </a:p>
          <a:p>
            <a:pPr marL="0" lvl="0" indent="0" algn="l" rtl="0">
              <a:spcBef>
                <a:spcPts val="0"/>
              </a:spcBef>
              <a:spcAft>
                <a:spcPts val="0"/>
              </a:spcAft>
              <a:buNone/>
            </a:pPr>
            <a:endParaRPr dirty="0">
              <a:solidFill>
                <a:srgbClr val="FFFFFF"/>
              </a:solidFill>
              <a:latin typeface="SimHei" panose="02010609060101010101" pitchFamily="49" charset="-122"/>
              <a:ea typeface="SimHei" panose="02010609060101010101" pitchFamily="49" charset="-122"/>
              <a:cs typeface="Roboto Light"/>
              <a:sym typeface="Roboto Light"/>
            </a:endParaRPr>
          </a:p>
          <a:p>
            <a:pPr marL="457200" lvl="0" indent="-317500" algn="l" rtl="0">
              <a:spcBef>
                <a:spcPts val="0"/>
              </a:spcBef>
              <a:spcAft>
                <a:spcPts val="0"/>
              </a:spcAft>
              <a:buClr>
                <a:srgbClr val="FFFFFF"/>
              </a:buClr>
              <a:buSzPts val="1400"/>
              <a:buFont typeface="Roboto Light"/>
              <a:buChar char="●"/>
            </a:pPr>
            <a:r>
              <a:rPr lang="zh-CN" dirty="0">
                <a:solidFill>
                  <a:srgbClr val="FFFFFF"/>
                </a:solidFill>
                <a:latin typeface="SimHei" panose="02010609060101010101" pitchFamily="49" charset="-122"/>
                <a:ea typeface="SimHei" panose="02010609060101010101" pitchFamily="49" charset="-122"/>
                <a:cs typeface="Roboto Light"/>
                <a:sym typeface="Roboto Light"/>
              </a:rPr>
              <a:t>编程变更管理战略和支持工具</a:t>
            </a:r>
          </a:p>
          <a:p>
            <a:pPr marL="457200" lvl="0" indent="-317500" algn="l" rtl="0">
              <a:spcBef>
                <a:spcPts val="600"/>
              </a:spcBef>
              <a:spcAft>
                <a:spcPts val="0"/>
              </a:spcAft>
              <a:buClr>
                <a:srgbClr val="FFFFFF"/>
              </a:buClr>
              <a:buSzPts val="1400"/>
              <a:buFont typeface="Roboto Light"/>
              <a:buChar char="●"/>
            </a:pPr>
            <a:r>
              <a:rPr lang="zh-CN" dirty="0">
                <a:solidFill>
                  <a:srgbClr val="FFFFFF"/>
                </a:solidFill>
                <a:latin typeface="SimHei" panose="02010609060101010101" pitchFamily="49" charset="-122"/>
                <a:ea typeface="SimHei" panose="02010609060101010101" pitchFamily="49" charset="-122"/>
                <a:cs typeface="Roboto Light"/>
                <a:sym typeface="Roboto Light"/>
              </a:rPr>
              <a:t>LEVERS 战略和支持工具</a:t>
            </a:r>
          </a:p>
          <a:p>
            <a:pPr marL="457200" lvl="0" indent="-317500" algn="l" rtl="0">
              <a:spcBef>
                <a:spcPts val="600"/>
              </a:spcBef>
              <a:spcAft>
                <a:spcPts val="0"/>
              </a:spcAft>
              <a:buClr>
                <a:srgbClr val="FFFFFF"/>
              </a:buClr>
              <a:buSzPts val="1400"/>
              <a:buFont typeface="Roboto Light"/>
              <a:buChar char="●"/>
            </a:pPr>
            <a:r>
              <a:rPr lang="zh-CN" dirty="0">
                <a:solidFill>
                  <a:srgbClr val="FFFFFF"/>
                </a:solidFill>
                <a:latin typeface="SimHei" panose="02010609060101010101" pitchFamily="49" charset="-122"/>
                <a:ea typeface="SimHei" panose="02010609060101010101" pitchFamily="49" charset="-122"/>
                <a:cs typeface="Roboto Light"/>
                <a:sym typeface="Roboto Light"/>
              </a:rPr>
              <a:t>适用于执行的其他工具</a:t>
            </a:r>
          </a:p>
          <a:p>
            <a:pPr marL="0" lvl="0" indent="0" algn="l" rtl="0">
              <a:spcBef>
                <a:spcPts val="600"/>
              </a:spcBef>
              <a:spcAft>
                <a:spcPts val="0"/>
              </a:spcAft>
              <a:buNone/>
            </a:pPr>
            <a:endParaRPr sz="3600" dirty="0">
              <a:solidFill>
                <a:srgbClr val="FFFFFF"/>
              </a:solidFill>
              <a:latin typeface="SimHei" panose="02010609060101010101" pitchFamily="49" charset="-122"/>
              <a:ea typeface="SimHei" panose="02010609060101010101" pitchFamily="49" charset="-122"/>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4"/>
        <p:cNvGrpSpPr/>
        <p:nvPr/>
      </p:nvGrpSpPr>
      <p:grpSpPr>
        <a:xfrm>
          <a:off x="0" y="0"/>
          <a:ext cx="0" cy="0"/>
          <a:chOff x="0" y="0"/>
          <a:chExt cx="0" cy="0"/>
        </a:xfrm>
      </p:grpSpPr>
      <p:sp>
        <p:nvSpPr>
          <p:cNvPr id="2035" name="Google Shape;2035;p259"/>
          <p:cNvSpPr txBox="1">
            <a:spLocks noGrp="1"/>
          </p:cNvSpPr>
          <p:nvPr>
            <p:ph type="ctrTitle"/>
          </p:nvPr>
        </p:nvSpPr>
        <p:spPr>
          <a:xfrm>
            <a:off x="628118" y="1933951"/>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sz="3600" b="0" dirty="0">
                <a:cs typeface="Roboto Light"/>
                <a:sym typeface="Roboto Light"/>
              </a:rPr>
              <a:t>LEVERS 战略和支持工具</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9"/>
        <p:cNvGrpSpPr/>
        <p:nvPr/>
      </p:nvGrpSpPr>
      <p:grpSpPr>
        <a:xfrm>
          <a:off x="0" y="0"/>
          <a:ext cx="0" cy="0"/>
          <a:chOff x="0" y="0"/>
          <a:chExt cx="0" cy="0"/>
        </a:xfrm>
      </p:grpSpPr>
      <p:sp>
        <p:nvSpPr>
          <p:cNvPr id="2040" name="Google Shape;2040;p26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041" name="Google Shape;2041;p260"/>
          <p:cNvGraphicFramePr/>
          <p:nvPr>
            <p:extLst>
              <p:ext uri="{D42A27DB-BD31-4B8C-83A1-F6EECF244321}">
                <p14:modId xmlns:p14="http://schemas.microsoft.com/office/powerpoint/2010/main" val="1479717056"/>
              </p:ext>
            </p:extLst>
          </p:nvPr>
        </p:nvGraphicFramePr>
        <p:xfrm>
          <a:off x="192731" y="1367798"/>
          <a:ext cx="2762475" cy="349507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正式领导和非正式意见领袖</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这些人员的行为会影响组织的愿景、战略、优先事项、意见和决策</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社会动机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社交能力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正式和非正式领导是否鼓励、示范和支持预期变更？</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42" name="Google Shape;2042;p260"/>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43" name="Google Shape;2043;p260"/>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44" name="Google Shape;2044;p260"/>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045" name="Google Shape;2045;p26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领导力</a:t>
            </a:r>
          </a:p>
        </p:txBody>
      </p:sp>
      <p:grpSp>
        <p:nvGrpSpPr>
          <p:cNvPr id="2046" name="Google Shape;2046;p260"/>
          <p:cNvGrpSpPr/>
          <p:nvPr/>
        </p:nvGrpSpPr>
        <p:grpSpPr>
          <a:xfrm>
            <a:off x="1582881" y="3313315"/>
            <a:ext cx="134093" cy="169556"/>
            <a:chOff x="9983846" y="5539482"/>
            <a:chExt cx="521761" cy="659493"/>
          </a:xfrm>
        </p:grpSpPr>
        <p:sp>
          <p:nvSpPr>
            <p:cNvPr id="2047" name="Google Shape;2047;p26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48" name="Google Shape;2048;p26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49" name="Google Shape;2049;p26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50" name="Google Shape;2050;p26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051" name="Google Shape;2051;p260"/>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052" name="Google Shape;2052;p260"/>
          <p:cNvSpPr txBox="1">
            <a:spLocks noGrp="1"/>
          </p:cNvSpPr>
          <p:nvPr>
            <p:ph type="title"/>
          </p:nvPr>
        </p:nvSpPr>
        <p:spPr>
          <a:xfrm>
            <a:off x="3106200" y="1291600"/>
            <a:ext cx="2762400" cy="2648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变更愿景清楚阐明了您在整个变更计划中最终需要实现的目标。这可用于激发、培养认知并获得对变更的支持。 </a:t>
            </a:r>
          </a:p>
          <a:p>
            <a:pPr marL="0" lvl="0" indent="0" algn="l" rtl="0">
              <a:spcBef>
                <a:spcPts val="18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在变更时段内保持一致</a:t>
            </a:r>
          </a:p>
          <a:p>
            <a:pPr marL="342900" lvl="0" indent="-228600" algn="l" rtl="0">
              <a:spcBef>
                <a:spcPts val="2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对变更的理解 </a:t>
            </a:r>
          </a:p>
          <a:p>
            <a:pPr marL="342900" lvl="0" indent="-228600" algn="l" rtl="0">
              <a:spcBef>
                <a:spcPts val="2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因清晰度造成的变更阻力</a:t>
            </a:r>
          </a:p>
          <a:p>
            <a:pPr marL="342900" lvl="0" indent="-228600" algn="l" rtl="0">
              <a:spcBef>
                <a:spcPts val="2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增加价值实现</a:t>
            </a:r>
          </a:p>
        </p:txBody>
      </p:sp>
      <p:sp>
        <p:nvSpPr>
          <p:cNvPr id="2053" name="Google Shape;2053;p260"/>
          <p:cNvSpPr txBox="1">
            <a:spLocks noGrp="1"/>
          </p:cNvSpPr>
          <p:nvPr>
            <p:ph type="title"/>
          </p:nvPr>
        </p:nvSpPr>
        <p:spPr>
          <a:xfrm>
            <a:off x="5977500" y="1291600"/>
            <a:ext cx="3015600" cy="2757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勾画愿景：</a:t>
            </a:r>
            <a:r>
              <a:rPr lang="zh-CN" sz="1000" dirty="0">
                <a:latin typeface="SimHei" panose="02010609060101010101" pitchFamily="49" charset="-122"/>
                <a:ea typeface="SimHei" panose="02010609060101010101" pitchFamily="49" charset="-122"/>
                <a:cs typeface="Roboto"/>
                <a:sym typeface="Roboto"/>
              </a:rPr>
              <a:t>理想的未来是什么样？草拟变更愿景声明，这清楚阐明了变更原因。</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试点愿景：</a:t>
            </a:r>
            <a:r>
              <a:rPr lang="zh-CN" sz="1000" dirty="0">
                <a:latin typeface="SimHei" panose="02010609060101010101" pitchFamily="49" charset="-122"/>
                <a:ea typeface="SimHei" panose="02010609060101010101" pitchFamily="49" charset="-122"/>
                <a:cs typeface="Roboto"/>
                <a:sym typeface="Roboto"/>
              </a:rPr>
              <a:t>请与备受信赖的领导、变更拥护者和相关利益干系人一起测试和优化。</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通信：</a:t>
            </a:r>
            <a:r>
              <a:rPr lang="zh-CN" sz="1000" dirty="0">
                <a:latin typeface="SimHei" panose="02010609060101010101" pitchFamily="49" charset="-122"/>
                <a:ea typeface="SimHei" panose="02010609060101010101" pitchFamily="49" charset="-122"/>
                <a:cs typeface="Roboto"/>
                <a:sym typeface="Roboto"/>
              </a:rPr>
              <a:t>与经理共享变更愿景声明进行级联。</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强化和优化</a:t>
            </a:r>
            <a:r>
              <a:rPr lang="zh-CN" sz="1000" dirty="0">
                <a:latin typeface="SimHei" panose="02010609060101010101" pitchFamily="49" charset="-122"/>
                <a:ea typeface="SimHei" panose="02010609060101010101" pitchFamily="49" charset="-122"/>
                <a:cs typeface="Roboto"/>
                <a:sym typeface="Roboto"/>
              </a:rPr>
              <a:t>：通过多渠道共享愿景；根据反馈，优化消息传递</a:t>
            </a:r>
          </a:p>
          <a:p>
            <a:pPr marL="254000" lvl="0" indent="-190500" algn="l" rtl="0">
              <a:lnSpc>
                <a:spcPct val="100000"/>
              </a:lnSpc>
              <a:spcBef>
                <a:spcPts val="5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涉及对象</a:t>
            </a:r>
            <a:r>
              <a:rPr lang="zh-CN" sz="1000" dirty="0">
                <a:latin typeface="SimHei" panose="02010609060101010101" pitchFamily="49" charset="-122"/>
                <a:ea typeface="SimHei" panose="02010609060101010101" pitchFamily="49" charset="-122"/>
                <a:cs typeface="Roboto"/>
                <a:sym typeface="Roboto"/>
              </a:rPr>
              <a:t>：请执行发起人和受影响 BU 的领导一同参与草拟变更愿景</a:t>
            </a:r>
          </a:p>
        </p:txBody>
      </p:sp>
      <p:graphicFrame>
        <p:nvGraphicFramePr>
          <p:cNvPr id="2054" name="Google Shape;2054;p260"/>
          <p:cNvGraphicFramePr/>
          <p:nvPr>
            <p:extLst>
              <p:ext uri="{D42A27DB-BD31-4B8C-83A1-F6EECF244321}">
                <p14:modId xmlns:p14="http://schemas.microsoft.com/office/powerpoint/2010/main" val="2377422830"/>
              </p:ext>
            </p:extLst>
          </p:nvPr>
        </p:nvGraphicFramePr>
        <p:xfrm>
          <a:off x="3106200" y="4089459"/>
          <a:ext cx="5788550" cy="1142970"/>
        </p:xfrm>
        <a:graphic>
          <a:graphicData uri="http://schemas.openxmlformats.org/drawingml/2006/table">
            <a:tbl>
              <a:tblPr>
                <a:noFill/>
                <a:tableStyleId>{45470F37-8B12-47F0-81BC-2B07CDDA16E9}</a:tableStyleId>
              </a:tblPr>
              <a:tblGrid>
                <a:gridCol w="5788550">
                  <a:extLst>
                    <a:ext uri="{9D8B030D-6E8A-4147-A177-3AD203B41FA5}">
                      <a16:colId xmlns:a16="http://schemas.microsoft.com/office/drawing/2014/main" val="20000"/>
                    </a:ext>
                  </a:extLst>
                </a:gridCol>
              </a:tblGrid>
              <a:tr h="126488">
                <a:tc>
                  <a:txBody>
                    <a:bodyPr/>
                    <a:lstStyle/>
                    <a:p>
                      <a:pPr marL="0" lvl="0" indent="0" algn="l" rtl="0">
                        <a:spcBef>
                          <a:spcPts val="0"/>
                        </a:spcBef>
                        <a:spcAft>
                          <a:spcPts val="0"/>
                        </a:spcAft>
                        <a:buNone/>
                      </a:pPr>
                      <a:r>
                        <a:rPr lang="zh-CN" sz="9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27553">
                <a:tc>
                  <a:txBody>
                    <a:bodyPr/>
                    <a:lstStyle/>
                    <a:p>
                      <a:pPr marL="285750" lvl="0" indent="-228600" algn="l" rtl="0">
                        <a:spcBef>
                          <a:spcPts val="0"/>
                        </a:spcBef>
                        <a:spcAft>
                          <a:spcPts val="0"/>
                        </a:spcAft>
                        <a:buSzPts val="9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rPr>
                        <a:t>变更愿景声明工作表/模板</a:t>
                      </a:r>
                      <a:r>
                        <a:rPr lang="zh-CN" sz="1000" dirty="0">
                          <a:latin typeface="SimHei" panose="02010609060101010101" pitchFamily="49" charset="-122"/>
                          <a:ea typeface="SimHei" panose="02010609060101010101" pitchFamily="49" charset="-122"/>
                          <a:cs typeface="Roboto"/>
                          <a:sym typeface="Roboto"/>
                        </a:rPr>
                        <a:t> </a:t>
                      </a:r>
                    </a:p>
                    <a:p>
                      <a:pPr marL="285750" lvl="0" indent="-228600" algn="l" rtl="0">
                        <a:spcBef>
                          <a:spcPts val="600"/>
                        </a:spcBef>
                        <a:spcAft>
                          <a:spcPts val="0"/>
                        </a:spcAft>
                        <a:buSzPts val="900"/>
                        <a:buFont typeface="Roboto"/>
                        <a:buChar char="●"/>
                      </a:pPr>
                      <a:r>
                        <a:rPr lang="zh-CN" altLang="en-US" sz="1000" b="0" i="0" u="sng" strike="noStrike" cap="none" dirty="0">
                          <a:solidFill>
                            <a:schemeClr val="hlink"/>
                          </a:solidFill>
                          <a:latin typeface="SimHei" panose="02010609060101010101" pitchFamily="49" charset="-122"/>
                          <a:ea typeface="SimHei" panose="02010609060101010101" pitchFamily="49" charset="-122"/>
                          <a:cs typeface="Roboto"/>
                          <a:sym typeface="Roboto"/>
                          <a:hlinkClick r:id="rId5"/>
                        </a:rPr>
                        <a:t>如何创造强有力的变更愿景</a:t>
                      </a:r>
                      <a:r>
                        <a:rPr lang="zh-CN" sz="1000" dirty="0">
                          <a:latin typeface="SimHei" panose="02010609060101010101" pitchFamily="49" charset="-122"/>
                          <a:ea typeface="SimHei" panose="02010609060101010101" pitchFamily="49" charset="-122"/>
                          <a:cs typeface="Roboto"/>
                          <a:sym typeface="Roboto"/>
                        </a:rPr>
                        <a:t> (Forbes)</a:t>
                      </a:r>
                    </a:p>
                    <a:p>
                      <a:pPr marL="285750" lvl="0" indent="-228600" algn="l" rtl="0">
                        <a:spcBef>
                          <a:spcPts val="600"/>
                        </a:spcBef>
                        <a:spcAft>
                          <a:spcPts val="0"/>
                        </a:spcAft>
                        <a:buSzPts val="9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6"/>
                        </a:rPr>
                        <a:t>伟大的领导如何激励行动 - Simon Sinek，从为什么开始</a:t>
                      </a:r>
                    </a:p>
                    <a:p>
                      <a:pPr marL="0" lvl="0" indent="0" algn="l" rtl="0">
                        <a:spcBef>
                          <a:spcPts val="600"/>
                        </a:spcBef>
                        <a:spcAft>
                          <a:spcPts val="600"/>
                        </a:spcAft>
                        <a:buNone/>
                      </a:pPr>
                      <a:endParaRPr sz="900" dirty="0">
                        <a:latin typeface="SimHei" panose="02010609060101010101" pitchFamily="49" charset="-122"/>
                        <a:ea typeface="SimHei" panose="02010609060101010101" pitchFamily="49" charset="-122"/>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55" name="Google Shape;2055;p260"/>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定义变更愿景和目标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26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061" name="Google Shape;2061;p261"/>
          <p:cNvGraphicFramePr/>
          <p:nvPr>
            <p:extLst>
              <p:ext uri="{D42A27DB-BD31-4B8C-83A1-F6EECF244321}">
                <p14:modId xmlns:p14="http://schemas.microsoft.com/office/powerpoint/2010/main" val="1519788515"/>
              </p:ext>
            </p:extLst>
          </p:nvPr>
        </p:nvGraphicFramePr>
        <p:xfrm>
          <a:off x="192731" y="1367798"/>
          <a:ext cx="2762475" cy="349507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正式领导和非正式意见领袖</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这些人员的行为会影响组织的愿景、战略、优先事项、意见和决策</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社会动机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社交能力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正式和非正式领导是否鼓励、示范和支持预期变更？</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62" name="Google Shape;2062;p261"/>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63" name="Google Shape;2063;p261"/>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64" name="Google Shape;2064;p261"/>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065" name="Google Shape;2065;p26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领导</a:t>
            </a:r>
          </a:p>
        </p:txBody>
      </p:sp>
      <p:grpSp>
        <p:nvGrpSpPr>
          <p:cNvPr id="2066" name="Google Shape;2066;p261"/>
          <p:cNvGrpSpPr/>
          <p:nvPr/>
        </p:nvGrpSpPr>
        <p:grpSpPr>
          <a:xfrm>
            <a:off x="1582881" y="3313315"/>
            <a:ext cx="134093" cy="169556"/>
            <a:chOff x="9983846" y="5539482"/>
            <a:chExt cx="521761" cy="659493"/>
          </a:xfrm>
        </p:grpSpPr>
        <p:sp>
          <p:nvSpPr>
            <p:cNvPr id="2067" name="Google Shape;2067;p26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68" name="Google Shape;2068;p26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69" name="Google Shape;2069;p26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70" name="Google Shape;2070;p26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071" name="Google Shape;2071;p261"/>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072" name="Google Shape;2072;p26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制定领导力参与战略</a:t>
            </a:r>
          </a:p>
        </p:txBody>
      </p:sp>
      <p:sp>
        <p:nvSpPr>
          <p:cNvPr id="2073" name="Google Shape;2073;p261"/>
          <p:cNvSpPr txBox="1">
            <a:spLocks noGrp="1"/>
          </p:cNvSpPr>
          <p:nvPr>
            <p:ph type="title"/>
          </p:nvPr>
        </p:nvSpPr>
        <p:spPr>
          <a:xfrm>
            <a:off x="3106200" y="1367800"/>
            <a:ext cx="2818500" cy="2413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请争取领导支持，帮助支持和扩大变更愿景。在高级领导对希望的行为变化建模时，转型工作成功的可能性将提高 5 倍。* </a:t>
            </a:r>
          </a:p>
          <a:p>
            <a:pPr marL="0" lvl="0" indent="0" algn="l" rtl="0">
              <a:spcBef>
                <a:spcPts val="18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8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领导积极参与整个变更过程</a:t>
            </a:r>
          </a:p>
          <a:p>
            <a:pPr marL="342900" lvl="0" indent="-228600" algn="l" rtl="0">
              <a:spcBef>
                <a:spcPts val="2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变更阻力</a:t>
            </a:r>
          </a:p>
          <a:p>
            <a:pPr marL="342900" lvl="0" indent="-228600" algn="l" rtl="0">
              <a:spcBef>
                <a:spcPts val="2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新行为的采用率 </a:t>
            </a:r>
          </a:p>
        </p:txBody>
      </p:sp>
      <p:sp>
        <p:nvSpPr>
          <p:cNvPr id="2074" name="Google Shape;2074;p261"/>
          <p:cNvSpPr txBox="1">
            <a:spLocks noGrp="1"/>
          </p:cNvSpPr>
          <p:nvPr>
            <p:ph type="title"/>
          </p:nvPr>
        </p:nvSpPr>
        <p:spPr>
          <a:xfrm>
            <a:off x="5977500" y="1367800"/>
            <a:ext cx="3060000" cy="27216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识别</a:t>
            </a:r>
            <a:r>
              <a:rPr lang="zh-CN" sz="1000" dirty="0">
                <a:latin typeface="SimHei" panose="02010609060101010101" pitchFamily="49" charset="-122"/>
                <a:ea typeface="SimHei" panose="02010609060101010101" pitchFamily="49" charset="-122"/>
                <a:cs typeface="Roboto"/>
                <a:sym typeface="Roboto"/>
              </a:rPr>
              <a:t>：识别领导的支持和参与对成功至关重要（包括高管和中层管理人员） </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赋能</a:t>
            </a:r>
            <a:r>
              <a:rPr lang="zh-CN" sz="1000" dirty="0">
                <a:latin typeface="SimHei" panose="02010609060101010101" pitchFamily="49" charset="-122"/>
                <a:ea typeface="SimHei" panose="02010609060101010101" pitchFamily="49" charset="-122"/>
                <a:cs typeface="Roboto"/>
                <a:sym typeface="Roboto"/>
              </a:rPr>
              <a:t>：请向领导提供工具并培养认知能力，以便清晰真实地传达变更愿景。一组建议的谈话要点和/或幻灯片将大有帮助！</a:t>
            </a:r>
          </a:p>
          <a:p>
            <a:pPr marL="254000" lvl="0" indent="-190500" algn="l" rtl="0">
              <a:lnSpc>
                <a:spcPct val="100000"/>
              </a:lnSpc>
              <a:spcBef>
                <a:spcPts val="500"/>
              </a:spcBef>
              <a:spcAft>
                <a:spcPts val="1800"/>
              </a:spcAft>
              <a:buSzPts val="1000"/>
              <a:buChar char="●"/>
            </a:pPr>
            <a:r>
              <a:rPr lang="zh-CN" sz="1000" b="1" dirty="0">
                <a:latin typeface="SimHei" panose="02010609060101010101" pitchFamily="49" charset="-122"/>
                <a:ea typeface="SimHei" panose="02010609060101010101" pitchFamily="49" charset="-122"/>
                <a:cs typeface="Roboto"/>
                <a:sym typeface="Roboto"/>
              </a:rPr>
              <a:t>争取支持：</a:t>
            </a:r>
            <a:r>
              <a:rPr lang="zh-CN" sz="1000" dirty="0">
                <a:latin typeface="SimHei" panose="02010609060101010101" pitchFamily="49" charset="-122"/>
                <a:ea typeface="SimHei" panose="02010609060101010101" pitchFamily="49" charset="-122"/>
                <a:cs typeface="Roboto"/>
                <a:sym typeface="Roboto"/>
              </a:rPr>
              <a:t>请领导明确表示给予支持。象征性领导的形式多种多样，从在现有团队会议期间包含作为主题的变革计划，到参与领导力视频系列，甚至演示如何在工作中应用！</a:t>
            </a:r>
          </a:p>
        </p:txBody>
      </p:sp>
      <p:graphicFrame>
        <p:nvGraphicFramePr>
          <p:cNvPr id="2075" name="Google Shape;2075;p261"/>
          <p:cNvGraphicFramePr/>
          <p:nvPr>
            <p:extLst>
              <p:ext uri="{D42A27DB-BD31-4B8C-83A1-F6EECF244321}">
                <p14:modId xmlns:p14="http://schemas.microsoft.com/office/powerpoint/2010/main" val="3548405865"/>
              </p:ext>
            </p:extLst>
          </p:nvPr>
        </p:nvGraphicFramePr>
        <p:xfrm>
          <a:off x="3106200" y="4089459"/>
          <a:ext cx="5778850" cy="1017150"/>
        </p:xfrm>
        <a:graphic>
          <a:graphicData uri="http://schemas.openxmlformats.org/drawingml/2006/table">
            <a:tbl>
              <a:tblPr>
                <a:noFill/>
                <a:tableStyleId>{45470F37-8B12-47F0-81BC-2B07CDDA16E9}</a:tableStyleId>
              </a:tblPr>
              <a:tblGrid>
                <a:gridCol w="5778850">
                  <a:extLst>
                    <a:ext uri="{9D8B030D-6E8A-4147-A177-3AD203B41FA5}">
                      <a16:colId xmlns:a16="http://schemas.microsoft.com/office/drawing/2014/main" val="20000"/>
                    </a:ext>
                  </a:extLst>
                </a:gridCol>
              </a:tblGrid>
              <a:tr h="212925">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4225">
                <a:tc>
                  <a:txBody>
                    <a:bodyPr/>
                    <a:lstStyle/>
                    <a:p>
                      <a:pPr marL="285750" lvl="0" indent="-234950" algn="l" rtl="0">
                        <a:spcBef>
                          <a:spcPts val="0"/>
                        </a:spcBef>
                        <a:spcAft>
                          <a:spcPts val="0"/>
                        </a:spcAft>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rPr>
                        <a:t>示例领导力参与战略</a:t>
                      </a:r>
                      <a:r>
                        <a:rPr lang="zh-CN" sz="1000" dirty="0">
                          <a:latin typeface="SimHei" panose="02010609060101010101" pitchFamily="49" charset="-122"/>
                          <a:ea typeface="SimHei" panose="02010609060101010101" pitchFamily="49" charset="-122"/>
                          <a:cs typeface="Roboto"/>
                          <a:sym typeface="Roboto"/>
                        </a:rPr>
                        <a:t> </a:t>
                      </a:r>
                    </a:p>
                    <a:p>
                      <a:pPr marL="285750" lvl="0" indent="-234950" algn="l" rtl="0">
                        <a:spcBef>
                          <a:spcPts val="600"/>
                        </a:spcBef>
                        <a:spcAft>
                          <a:spcPts val="0"/>
                        </a:spcAft>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rPr>
                        <a:t>利益干系人参与和通信计划模板</a:t>
                      </a:r>
                      <a:r>
                        <a:rPr lang="zh-CN" sz="1000" dirty="0">
                          <a:latin typeface="SimHei" panose="02010609060101010101" pitchFamily="49" charset="-122"/>
                          <a:ea typeface="SimHei" panose="02010609060101010101" pitchFamily="49" charset="-122"/>
                          <a:cs typeface="Roboto"/>
                          <a:sym typeface="Roboto"/>
                        </a:rPr>
                        <a:t> </a:t>
                      </a:r>
                    </a:p>
                    <a:p>
                      <a:pPr marL="285750" lvl="0" indent="-234950" algn="l" rtl="0">
                        <a:spcBef>
                          <a:spcPts val="600"/>
                        </a:spcBef>
                        <a:spcAft>
                          <a:spcPts val="600"/>
                        </a:spcAft>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5"/>
                        </a:rPr>
                        <a:t>*请勿仅告诉员工即将对组织实施变更 - 解释原因</a:t>
                      </a:r>
                      <a:r>
                        <a:rPr lang="zh-CN" sz="1000" dirty="0">
                          <a:latin typeface="SimHei" panose="02010609060101010101" pitchFamily="49" charset="-122"/>
                          <a:ea typeface="SimHei" panose="02010609060101010101" pitchFamily="49" charset="-122"/>
                          <a:cs typeface="Roboto"/>
                          <a:sym typeface="Roboto"/>
                        </a:rPr>
                        <a:t> </a:t>
                      </a:r>
                      <a:r>
                        <a:rPr lang="zh-CN" sz="1000" i="0" dirty="0">
                          <a:latin typeface="SimHei" panose="02010609060101010101" pitchFamily="49" charset="-122"/>
                          <a:ea typeface="SimHei" panose="02010609060101010101" pitchFamily="49" charset="-122"/>
                          <a:cs typeface="Roboto"/>
                          <a:sym typeface="Roboto"/>
                        </a:rPr>
                        <a:t>(HBR)</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262"/>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081" name="Google Shape;2081;p262"/>
          <p:cNvGraphicFramePr/>
          <p:nvPr>
            <p:extLst>
              <p:ext uri="{D42A27DB-BD31-4B8C-83A1-F6EECF244321}">
                <p14:modId xmlns:p14="http://schemas.microsoft.com/office/powerpoint/2010/main" val="1173760369"/>
              </p:ext>
            </p:extLst>
          </p:nvPr>
        </p:nvGraphicFramePr>
        <p:xfrm>
          <a:off x="192731" y="1367798"/>
          <a:ext cx="2762475" cy="325837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组织的“人员系统”，其中包含客户、员工、合作伙伴、供应商和社区。</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这些组内部与之间的关系会影响人们在整个组织中思考、行事和完成工作的方式。</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社会动机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社交能力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客户、员工、合作伙伴、供应商和社区是否以推动成功变更的方式进行组织和联系？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82" name="Google Shape;2082;p262"/>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83" name="Google Shape;2083;p262"/>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84" name="Google Shape;2084;p262"/>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085" name="Google Shape;2085;p262"/>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生态系统</a:t>
            </a:r>
          </a:p>
        </p:txBody>
      </p:sp>
      <p:grpSp>
        <p:nvGrpSpPr>
          <p:cNvPr id="2086" name="Google Shape;2086;p262"/>
          <p:cNvGrpSpPr/>
          <p:nvPr/>
        </p:nvGrpSpPr>
        <p:grpSpPr>
          <a:xfrm>
            <a:off x="1582881" y="3146603"/>
            <a:ext cx="134093" cy="169556"/>
            <a:chOff x="9983846" y="5539482"/>
            <a:chExt cx="521761" cy="659493"/>
          </a:xfrm>
        </p:grpSpPr>
        <p:sp>
          <p:nvSpPr>
            <p:cNvPr id="2087" name="Google Shape;2087;p262"/>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88" name="Google Shape;2088;p262"/>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89" name="Google Shape;2089;p262"/>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090" name="Google Shape;2090;p262"/>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091" name="Google Shape;2091;p262"/>
          <p:cNvSpPr/>
          <p:nvPr/>
        </p:nvSpPr>
        <p:spPr>
          <a:xfrm>
            <a:off x="1589338" y="2952861"/>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092" name="Google Shape;2092;p262"/>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评估变更影响和障碍</a:t>
            </a:r>
          </a:p>
        </p:txBody>
      </p:sp>
      <p:sp>
        <p:nvSpPr>
          <p:cNvPr id="2093" name="Google Shape;2093;p262"/>
          <p:cNvSpPr txBox="1">
            <a:spLocks noGrp="1"/>
          </p:cNvSpPr>
          <p:nvPr>
            <p:ph type="title"/>
          </p:nvPr>
        </p:nvSpPr>
        <p:spPr>
          <a:xfrm>
            <a:off x="3157250" y="11185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lnSpc>
                <a:spcPct val="11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变更影响评估的重心是识别影响的关键领域，确定这些影响的相对程度，并制定具有针对性的变更管理干预措施，积极解决和准备组织成功采用全新的技术或工作方式。</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457200" lvl="0" indent="-2921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制定缓解战略，并主动解决确定的影响领域</a:t>
            </a:r>
          </a:p>
          <a:p>
            <a:pPr marL="457200" lvl="0" indent="-2921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对变更的理解</a:t>
            </a:r>
          </a:p>
          <a:p>
            <a:pPr marL="0" lvl="0" indent="0" algn="l" rtl="0">
              <a:spcBef>
                <a:spcPts val="1000"/>
              </a:spcBef>
              <a:spcAft>
                <a:spcPts val="0"/>
              </a:spcAft>
              <a:buNone/>
            </a:pPr>
            <a:endParaRPr sz="1000" dirty="0">
              <a:solidFill>
                <a:srgbClr val="4D4D4D"/>
              </a:solidFill>
              <a:latin typeface="SimHei" panose="02010609060101010101" pitchFamily="49" charset="-122"/>
              <a:ea typeface="SimHei" panose="02010609060101010101" pitchFamily="49" charset="-122"/>
              <a:cs typeface="Roboto"/>
              <a:sym typeface="Roboto"/>
            </a:endParaRPr>
          </a:p>
          <a:p>
            <a:pPr marL="0" lvl="0" indent="0" algn="l" rtl="0">
              <a:spcBef>
                <a:spcPts val="100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342900" lvl="0" indent="0" algn="l" rtl="0">
              <a:spcBef>
                <a:spcPts val="100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114300" lvl="0" indent="-57150" algn="l" rtl="0">
              <a:spcBef>
                <a:spcPts val="10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sp>
        <p:nvSpPr>
          <p:cNvPr id="2094" name="Google Shape;2094;p262"/>
          <p:cNvSpPr txBox="1">
            <a:spLocks noGrp="1"/>
          </p:cNvSpPr>
          <p:nvPr>
            <p:ph type="title"/>
          </p:nvPr>
        </p:nvSpPr>
        <p:spPr>
          <a:xfrm>
            <a:off x="5977500" y="11547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计划</a:t>
            </a:r>
            <a:r>
              <a:rPr lang="zh-CN" sz="1000" dirty="0">
                <a:latin typeface="SimHei" panose="02010609060101010101" pitchFamily="49" charset="-122"/>
                <a:ea typeface="SimHei" panose="02010609060101010101" pitchFamily="49" charset="-122"/>
                <a:cs typeface="Roboto"/>
                <a:sym typeface="Roboto"/>
              </a:rPr>
              <a:t>：审查当前状态过程，以及针对未来状态过程的工作方式。变更影响评估模板记录了文档键“增量”</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评估</a:t>
            </a:r>
            <a:r>
              <a:rPr lang="zh-CN" sz="1000" dirty="0">
                <a:latin typeface="SimHei" panose="02010609060101010101" pitchFamily="49" charset="-122"/>
                <a:ea typeface="SimHei" panose="02010609060101010101" pitchFamily="49" charset="-122"/>
                <a:cs typeface="Roboto"/>
                <a:sym typeface="Roboto"/>
              </a:rPr>
              <a:t>：收集重要主题专家的意见（通过一对一访谈或变更影响评估工作会议），完善评估</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记录</a:t>
            </a:r>
            <a:r>
              <a:rPr lang="zh-CN" sz="1000" dirty="0">
                <a:latin typeface="SimHei" panose="02010609060101010101" pitchFamily="49" charset="-122"/>
                <a:ea typeface="SimHei" panose="02010609060101010101" pitchFamily="49" charset="-122"/>
                <a:cs typeface="Roboto"/>
                <a:sym typeface="Roboto"/>
              </a:rPr>
              <a:t>：汇总并社会化关键评估结果</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采取措施：</a:t>
            </a:r>
            <a:r>
              <a:rPr lang="zh-CN" sz="1000" dirty="0">
                <a:latin typeface="SimHei" panose="02010609060101010101" pitchFamily="49" charset="-122"/>
                <a:ea typeface="SimHei" panose="02010609060101010101" pitchFamily="49" charset="-122"/>
                <a:cs typeface="Roboto"/>
                <a:sym typeface="Roboto"/>
              </a:rPr>
              <a:t>与企业 SME 和领导协作，共同制定行动计划/变更管理干预措施 </a:t>
            </a:r>
          </a:p>
          <a:p>
            <a:pPr marL="0" lvl="0" indent="0" algn="l" rtl="0">
              <a:spcBef>
                <a:spcPts val="5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graphicFrame>
        <p:nvGraphicFramePr>
          <p:cNvPr id="2095" name="Google Shape;2095;p262"/>
          <p:cNvGraphicFramePr/>
          <p:nvPr>
            <p:extLst>
              <p:ext uri="{D42A27DB-BD31-4B8C-83A1-F6EECF244321}">
                <p14:modId xmlns:p14="http://schemas.microsoft.com/office/powerpoint/2010/main" val="2452008686"/>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2100" algn="l" rtl="0">
                        <a:spcBef>
                          <a:spcPts val="0"/>
                        </a:spcBef>
                        <a:spcAft>
                          <a:spcPts val="200"/>
                        </a:spcAft>
                        <a:buSzPts val="1000"/>
                        <a:buFont typeface="Roboto"/>
                        <a:buChar char="●"/>
                      </a:pPr>
                      <a:r>
                        <a:rPr lang="zh-CN" sz="1100" u="sng" dirty="0">
                          <a:solidFill>
                            <a:schemeClr val="hlink"/>
                          </a:solidFill>
                          <a:latin typeface="SimHei" panose="02010609060101010101" pitchFamily="49" charset="-122"/>
                          <a:ea typeface="SimHei" panose="02010609060101010101" pitchFamily="49" charset="-122"/>
                          <a:cs typeface="Roboto"/>
                          <a:sym typeface="Roboto"/>
                          <a:hlinkClick r:id="rId4"/>
                        </a:rPr>
                        <a:t>变更影响与障碍评估模板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99"/>
        <p:cNvGrpSpPr/>
        <p:nvPr/>
      </p:nvGrpSpPr>
      <p:grpSpPr>
        <a:xfrm>
          <a:off x="0" y="0"/>
          <a:ext cx="0" cy="0"/>
          <a:chOff x="0" y="0"/>
          <a:chExt cx="0" cy="0"/>
        </a:xfrm>
      </p:grpSpPr>
      <p:sp>
        <p:nvSpPr>
          <p:cNvPr id="2100" name="Google Shape;2100;p263"/>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101" name="Google Shape;2101;p263"/>
          <p:cNvGraphicFramePr/>
          <p:nvPr>
            <p:extLst>
              <p:ext uri="{D42A27DB-BD31-4B8C-83A1-F6EECF244321}">
                <p14:modId xmlns:p14="http://schemas.microsoft.com/office/powerpoint/2010/main" val="1952849374"/>
              </p:ext>
            </p:extLst>
          </p:nvPr>
        </p:nvGraphicFramePr>
        <p:xfrm>
          <a:off x="192731" y="1367798"/>
          <a:ext cx="2762475" cy="325837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组织的“人员系统”，其中包含客户、员工、合作伙伴、供应商和社区。</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这些组内部与之间的关系会影响人们在整个组织中思考、行事和完成工作的方式。</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社会动机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社交能力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客户、员工、合作伙伴、供应商和社区是否以推动成功变更的方式进行组织和联系？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02" name="Google Shape;2102;p263"/>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03" name="Google Shape;2103;p263"/>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04" name="Google Shape;2104;p263"/>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05" name="Google Shape;2105;p263"/>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生态系统</a:t>
            </a:r>
          </a:p>
        </p:txBody>
      </p:sp>
      <p:grpSp>
        <p:nvGrpSpPr>
          <p:cNvPr id="2106" name="Google Shape;2106;p263"/>
          <p:cNvGrpSpPr/>
          <p:nvPr/>
        </p:nvGrpSpPr>
        <p:grpSpPr>
          <a:xfrm>
            <a:off x="1582881" y="3138652"/>
            <a:ext cx="134093" cy="169556"/>
            <a:chOff x="9983846" y="5539482"/>
            <a:chExt cx="521761" cy="659493"/>
          </a:xfrm>
        </p:grpSpPr>
        <p:sp>
          <p:nvSpPr>
            <p:cNvPr id="2107" name="Google Shape;2107;p263"/>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08" name="Google Shape;2108;p263"/>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09" name="Google Shape;2109;p263"/>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10" name="Google Shape;2110;p263"/>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111" name="Google Shape;2111;p263"/>
          <p:cNvSpPr/>
          <p:nvPr/>
        </p:nvSpPr>
        <p:spPr>
          <a:xfrm>
            <a:off x="1589338" y="2944910"/>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112" name="Google Shape;2112;p263"/>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制定利益干系人参与计划</a:t>
            </a:r>
          </a:p>
        </p:txBody>
      </p:sp>
      <p:sp>
        <p:nvSpPr>
          <p:cNvPr id="2113" name="Google Shape;2113;p263"/>
          <p:cNvSpPr txBox="1">
            <a:spLocks noGrp="1"/>
          </p:cNvSpPr>
          <p:nvPr>
            <p:ph type="title"/>
          </p:nvPr>
        </p:nvSpPr>
        <p:spPr>
          <a:xfrm>
            <a:off x="3093950" y="1362499"/>
            <a:ext cx="2646892" cy="3672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spcBef>
                <a:spcPts val="500"/>
              </a:spcBef>
              <a:spcAft>
                <a:spcPts val="0"/>
              </a:spcAft>
              <a:buClr>
                <a:srgbClr val="5F7800"/>
              </a:buClr>
              <a:buSzPts val="1600"/>
              <a:buFont typeface="Proxima Nova"/>
              <a:buNone/>
            </a:pPr>
            <a:r>
              <a:rPr lang="zh-CN" sz="1000" dirty="0">
                <a:latin typeface="SimHei" panose="02010609060101010101" pitchFamily="49" charset="-122"/>
                <a:ea typeface="SimHei" panose="02010609060101010101" pitchFamily="49" charset="-122"/>
                <a:cs typeface="Roboto"/>
                <a:sym typeface="Roboto"/>
              </a:rPr>
              <a:t>通过在过程中尽早让重要利益干系人参与，为迁移到新技术或工作方式的达成持续理解、承诺和资助，有效的利益干系人参与战略为成功奠定了基础。 </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为合适的人员制定新技术</a:t>
            </a:r>
          </a:p>
          <a:p>
            <a:pPr marL="342900" lvl="0" indent="-228600" algn="l" rtl="0">
              <a:spcBef>
                <a:spcPts val="6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计划使重要利益干系人参与。</a:t>
            </a:r>
          </a:p>
          <a:p>
            <a:pPr marL="342900" lvl="0" indent="-228600" algn="l" rtl="0">
              <a:spcBef>
                <a:spcPts val="6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从上线日开始采用</a:t>
            </a:r>
          </a:p>
          <a:p>
            <a:pPr marL="342900" lvl="0" indent="-228600" algn="l" rtl="0">
              <a:spcBef>
                <a:spcPts val="6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帮助与受影响的个人和组进行及时和相关通信。</a:t>
            </a:r>
          </a:p>
          <a:p>
            <a:pPr marL="0" lvl="0" indent="0" algn="l" rtl="0">
              <a:spcBef>
                <a:spcPts val="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sp>
        <p:nvSpPr>
          <p:cNvPr id="2114" name="Google Shape;2114;p263"/>
          <p:cNvSpPr txBox="1">
            <a:spLocks noGrp="1"/>
          </p:cNvSpPr>
          <p:nvPr>
            <p:ph type="title"/>
          </p:nvPr>
        </p:nvSpPr>
        <p:spPr>
          <a:xfrm>
            <a:off x="5977500" y="1367800"/>
            <a:ext cx="3060000" cy="2445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457200" lvl="0" indent="-292100" algn="l" rtl="0">
              <a:lnSpc>
                <a:spcPct val="100000"/>
              </a:lnSpc>
              <a:spcBef>
                <a:spcPts val="5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找出</a:t>
            </a:r>
            <a:r>
              <a:rPr lang="zh-CN" sz="1000" dirty="0">
                <a:latin typeface="SimHei" panose="02010609060101010101" pitchFamily="49" charset="-122"/>
                <a:ea typeface="SimHei" panose="02010609060101010101" pitchFamily="49" charset="-122"/>
                <a:cs typeface="Roboto"/>
                <a:sym typeface="Roboto"/>
              </a:rPr>
              <a:t>重要利益干系人和受影响的个人和组。</a:t>
            </a:r>
          </a:p>
          <a:p>
            <a:pPr marL="457200" lvl="0" indent="-292100" algn="l" rtl="0">
              <a:lnSpc>
                <a:spcPct val="100000"/>
              </a:lnSpc>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使用</a:t>
            </a: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rPr>
              <a:t>利益干系人参与战略模板</a:t>
            </a:r>
            <a:r>
              <a:rPr lang="zh-CN" sz="1000" dirty="0">
                <a:latin typeface="SimHei" panose="02010609060101010101" pitchFamily="49" charset="-122"/>
                <a:ea typeface="SimHei" panose="02010609060101010101" pitchFamily="49" charset="-122"/>
                <a:cs typeface="Roboto"/>
                <a:sym typeface="Roboto"/>
              </a:rPr>
              <a:t>作为指南，</a:t>
            </a:r>
            <a:br>
              <a:rPr lang="en-IE" altLang="zh-CN" sz="1000" dirty="0">
                <a:latin typeface="SimHei" panose="02010609060101010101" pitchFamily="49" charset="-122"/>
                <a:ea typeface="SimHei" panose="02010609060101010101" pitchFamily="49" charset="-122"/>
                <a:cs typeface="Roboto"/>
                <a:sym typeface="Roboto"/>
              </a:rPr>
            </a:br>
            <a:r>
              <a:rPr lang="zh-CN" sz="1000" b="1" dirty="0">
                <a:latin typeface="SimHei" panose="02010609060101010101" pitchFamily="49" charset="-122"/>
                <a:ea typeface="SimHei" panose="02010609060101010101" pitchFamily="49" charset="-122"/>
                <a:cs typeface="Roboto"/>
                <a:sym typeface="Roboto"/>
              </a:rPr>
              <a:t>执行</a:t>
            </a:r>
            <a:r>
              <a:rPr lang="zh-CN" sz="1000" dirty="0">
                <a:latin typeface="SimHei" panose="02010609060101010101" pitchFamily="49" charset="-122"/>
                <a:ea typeface="SimHei" panose="02010609060101010101" pitchFamily="49" charset="-122"/>
                <a:cs typeface="Roboto"/>
                <a:sym typeface="Roboto"/>
              </a:rPr>
              <a:t>利益干系人分析。 </a:t>
            </a:r>
          </a:p>
          <a:p>
            <a:pPr marL="457200" lvl="0" indent="-2921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制定</a:t>
            </a:r>
            <a:r>
              <a:rPr lang="zh-CN" sz="1000" dirty="0">
                <a:latin typeface="SimHei" panose="02010609060101010101" pitchFamily="49" charset="-122"/>
                <a:ea typeface="SimHei" panose="02010609060101010101" pitchFamily="49" charset="-122"/>
                <a:cs typeface="Roboto"/>
                <a:sym typeface="Roboto"/>
              </a:rPr>
              <a:t>在迁移到新技术的过程中保持重要利益干系人实时了解并参与其中的方法。</a:t>
            </a:r>
          </a:p>
          <a:p>
            <a:pPr marL="457200" lvl="0" indent="-292100" algn="l" rtl="0">
              <a:lnSpc>
                <a:spcPct val="100000"/>
              </a:lnSpc>
              <a:spcBef>
                <a:spcPts val="1000"/>
              </a:spcBef>
              <a:spcAft>
                <a:spcPts val="10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通过定义利益干系人参与度量组，</a:t>
            </a:r>
            <a:r>
              <a:rPr lang="zh-CN" sz="1000" b="1" dirty="0">
                <a:latin typeface="SimHei" panose="02010609060101010101" pitchFamily="49" charset="-122"/>
                <a:ea typeface="SimHei" panose="02010609060101010101" pitchFamily="49" charset="-122"/>
                <a:cs typeface="Roboto"/>
                <a:sym typeface="Roboto"/>
              </a:rPr>
              <a:t>跟踪并监控</a:t>
            </a:r>
            <a:r>
              <a:rPr lang="zh-CN" sz="1000" dirty="0">
                <a:latin typeface="SimHei" panose="02010609060101010101" pitchFamily="49" charset="-122"/>
                <a:ea typeface="SimHei" panose="02010609060101010101" pitchFamily="49" charset="-122"/>
                <a:cs typeface="Roboto"/>
                <a:sym typeface="Roboto"/>
              </a:rPr>
              <a:t>参与进度。 </a:t>
            </a:r>
          </a:p>
        </p:txBody>
      </p:sp>
      <p:graphicFrame>
        <p:nvGraphicFramePr>
          <p:cNvPr id="2115" name="Google Shape;2115;p263"/>
          <p:cNvGraphicFramePr/>
          <p:nvPr>
            <p:extLst>
              <p:ext uri="{D42A27DB-BD31-4B8C-83A1-F6EECF244321}">
                <p14:modId xmlns:p14="http://schemas.microsoft.com/office/powerpoint/2010/main" val="3897702761"/>
              </p:ext>
            </p:extLst>
          </p:nvPr>
        </p:nvGraphicFramePr>
        <p:xfrm>
          <a:off x="5999692" y="3977080"/>
          <a:ext cx="3015600" cy="1057350"/>
        </p:xfrm>
        <a:graphic>
          <a:graphicData uri="http://schemas.openxmlformats.org/drawingml/2006/table">
            <a:tbl>
              <a:tblPr>
                <a:noFill/>
                <a:tableStyleId>{45470F37-8B12-47F0-81BC-2B07CDDA16E9}</a:tableStyleId>
              </a:tblPr>
              <a:tblGrid>
                <a:gridCol w="3015600">
                  <a:extLst>
                    <a:ext uri="{9D8B030D-6E8A-4147-A177-3AD203B41FA5}">
                      <a16:colId xmlns:a16="http://schemas.microsoft.com/office/drawing/2014/main" val="20000"/>
                    </a:ext>
                  </a:extLst>
                </a:gridCol>
              </a:tblGrid>
              <a:tr h="252300">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5050">
                <a:tc>
                  <a:txBody>
                    <a:bodyPr/>
                    <a:lstStyle/>
                    <a:p>
                      <a:pPr marL="285750" lvl="0" indent="-234950" algn="l" rtl="0">
                        <a:spcBef>
                          <a:spcPts val="600"/>
                        </a:spcBef>
                        <a:spcAft>
                          <a:spcPts val="600"/>
                        </a:spcAft>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rPr>
                        <a:t>利益干系人参与战略模板</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41" name="Google Shape;2141;p265"/>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142" name="Google Shape;2142;p265"/>
          <p:cNvGraphicFramePr/>
          <p:nvPr>
            <p:extLst>
              <p:ext uri="{D42A27DB-BD31-4B8C-83A1-F6EECF244321}">
                <p14:modId xmlns:p14="http://schemas.microsoft.com/office/powerpoint/2010/main" val="369631216"/>
              </p:ext>
            </p:extLst>
          </p:nvPr>
        </p:nvGraphicFramePr>
        <p:xfrm>
          <a:off x="192731" y="1367798"/>
          <a:ext cx="2762475" cy="325837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组织的“人员系统”，其中包含客户、员工、合作伙伴、供应商和社区。</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这些组内部与之间的关系会影响人们在整个组织中思考、行事和完成工作的方式。</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社会动机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社交能力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客户、员工、合作伙伴、供应商和社区是否以推动成功变更的方式进行组织和联系？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43" name="Google Shape;2143;p265"/>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44" name="Google Shape;2144;p265"/>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45" name="Google Shape;2145;p265"/>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46" name="Google Shape;2146;p265"/>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生态系统</a:t>
            </a:r>
          </a:p>
        </p:txBody>
      </p:sp>
      <p:grpSp>
        <p:nvGrpSpPr>
          <p:cNvPr id="2147" name="Google Shape;2147;p265"/>
          <p:cNvGrpSpPr/>
          <p:nvPr/>
        </p:nvGrpSpPr>
        <p:grpSpPr>
          <a:xfrm>
            <a:off x="1582881" y="3154557"/>
            <a:ext cx="134093" cy="169556"/>
            <a:chOff x="9983846" y="5539482"/>
            <a:chExt cx="521761" cy="659493"/>
          </a:xfrm>
        </p:grpSpPr>
        <p:sp>
          <p:nvSpPr>
            <p:cNvPr id="2148" name="Google Shape;2148;p265"/>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49" name="Google Shape;2149;p265"/>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50" name="Google Shape;2150;p265"/>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51" name="Google Shape;2151;p265"/>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152" name="Google Shape;2152;p265"/>
          <p:cNvSpPr/>
          <p:nvPr/>
        </p:nvSpPr>
        <p:spPr>
          <a:xfrm>
            <a:off x="1589338" y="2960815"/>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153" name="Google Shape;2153;p265"/>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评估变更准备情况</a:t>
            </a:r>
          </a:p>
        </p:txBody>
      </p:sp>
      <p:sp>
        <p:nvSpPr>
          <p:cNvPr id="2154" name="Google Shape;2154;p265"/>
          <p:cNvSpPr txBox="1">
            <a:spLocks noGrp="1"/>
          </p:cNvSpPr>
          <p:nvPr>
            <p:ph type="title"/>
          </p:nvPr>
        </p:nvSpPr>
        <p:spPr>
          <a:xfrm>
            <a:off x="3157250" y="9661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lnSpc>
                <a:spcPct val="11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变更准备情况评估提供了利益干系人和用户准备情况及承诺水平的见解，吸收和采用切换使用新工具带来的变化。 </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457200" lvl="0" indent="-2921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了解采用 MFA 的准备程度和承诺 </a:t>
            </a:r>
          </a:p>
          <a:p>
            <a:pPr marL="457200" lvl="0" indent="-298450" algn="l" rtl="0">
              <a:spcBef>
                <a:spcPts val="200"/>
              </a:spcBef>
              <a:spcAft>
                <a:spcPts val="0"/>
              </a:spcAft>
              <a:buSzPts val="1100"/>
              <a:buFont typeface="Roboto"/>
              <a:buChar char="●"/>
            </a:pPr>
            <a:r>
              <a:rPr lang="zh-CN" sz="1000" dirty="0">
                <a:latin typeface="SimHei" panose="02010609060101010101" pitchFamily="49" charset="-122"/>
                <a:ea typeface="SimHei" panose="02010609060101010101" pitchFamily="49" charset="-122"/>
                <a:cs typeface="Roboto"/>
                <a:sym typeface="Roboto"/>
              </a:rPr>
              <a:t>主动解决找到的障碍</a:t>
            </a:r>
          </a:p>
          <a:p>
            <a:pPr marL="0" lvl="0" indent="0" algn="l" rtl="0">
              <a:spcBef>
                <a:spcPts val="200"/>
              </a:spcBef>
              <a:spcAft>
                <a:spcPts val="0"/>
              </a:spcAft>
              <a:buNone/>
            </a:pPr>
            <a:endParaRPr sz="1000" dirty="0">
              <a:solidFill>
                <a:srgbClr val="4D4D4D"/>
              </a:solidFill>
              <a:latin typeface="SimHei" panose="02010609060101010101" pitchFamily="49" charset="-122"/>
              <a:ea typeface="SimHei" panose="02010609060101010101" pitchFamily="49" charset="-122"/>
              <a:cs typeface="Roboto"/>
              <a:sym typeface="Roboto"/>
            </a:endParaRPr>
          </a:p>
          <a:p>
            <a:pPr marL="0" lvl="0" indent="0" algn="l" rtl="0">
              <a:spcBef>
                <a:spcPts val="100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342900" lvl="0" indent="0" algn="l" rtl="0">
              <a:spcBef>
                <a:spcPts val="100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114300" lvl="0" indent="-57150" algn="l" rtl="0">
              <a:spcBef>
                <a:spcPts val="10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sp>
        <p:nvSpPr>
          <p:cNvPr id="2155" name="Google Shape;2155;p265"/>
          <p:cNvSpPr txBox="1">
            <a:spLocks noGrp="1"/>
          </p:cNvSpPr>
          <p:nvPr>
            <p:ph type="title"/>
          </p:nvPr>
        </p:nvSpPr>
        <p:spPr>
          <a:xfrm>
            <a:off x="5977500" y="10023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获取基线：</a:t>
            </a:r>
            <a:r>
              <a:rPr lang="zh-CN" sz="1000" dirty="0">
                <a:latin typeface="SimHei" panose="02010609060101010101" pitchFamily="49" charset="-122"/>
                <a:ea typeface="SimHei" panose="02010609060101010101" pitchFamily="49" charset="-122"/>
                <a:cs typeface="Roboto"/>
                <a:sym typeface="Roboto"/>
              </a:rPr>
              <a:t>在迁移项目开始时，使用</a:t>
            </a: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ction="ppaction://hlinksldjump"/>
              </a:rPr>
              <a:t>变更准备情况评估</a:t>
            </a:r>
            <a:r>
              <a:rPr lang="zh-CN" sz="1000" dirty="0">
                <a:latin typeface="SimHei" panose="02010609060101010101" pitchFamily="49" charset="-122"/>
                <a:ea typeface="SimHei" panose="02010609060101010101" pitchFamily="49" charset="-122"/>
                <a:cs typeface="Roboto"/>
                <a:sym typeface="Roboto"/>
              </a:rPr>
              <a:t>问题，向受影响组的代表收集数据。  这可以通过调查、焦点组或 1:1 SME 访谈的形式完成。</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记录和采取措施</a:t>
            </a:r>
            <a:r>
              <a:rPr lang="zh-CN" sz="1000" dirty="0">
                <a:latin typeface="SimHei" panose="02010609060101010101" pitchFamily="49" charset="-122"/>
                <a:ea typeface="SimHei" panose="02010609060101010101" pitchFamily="49" charset="-122"/>
                <a:cs typeface="Roboto"/>
                <a:sym typeface="Roboto"/>
              </a:rPr>
              <a:t>：汇总并社会化关键评估结果与企业 SME 和领导协作，共同制定行动计划/变更管理干预措施 </a:t>
            </a:r>
          </a:p>
          <a:p>
            <a:pPr marL="342900" lvl="0" indent="-228600" algn="l" rtl="0">
              <a:spcBef>
                <a:spcPts val="5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继续监控：</a:t>
            </a:r>
            <a:r>
              <a:rPr lang="zh-CN" sz="1000" dirty="0">
                <a:latin typeface="SimHei" panose="02010609060101010101" pitchFamily="49" charset="-122"/>
                <a:ea typeface="SimHei" panose="02010609060101010101" pitchFamily="49" charset="-122"/>
                <a:cs typeface="Roboto"/>
                <a:sym typeface="Roboto"/>
              </a:rPr>
              <a:t>随着项目的深入，使用相同格式采取额外变更准备情况措施，衡量进度，制定其他缓解计划，并确保每个组步入正轨。</a:t>
            </a:r>
          </a:p>
          <a:p>
            <a:pPr marL="0" lvl="0" indent="0" algn="l" rtl="0">
              <a:spcBef>
                <a:spcPts val="500"/>
              </a:spcBef>
              <a:spcAft>
                <a:spcPts val="0"/>
              </a:spcAft>
              <a:buNone/>
            </a:pPr>
            <a:endParaRPr sz="1000" b="1" dirty="0">
              <a:latin typeface="SimHei" panose="02010609060101010101" pitchFamily="49" charset="-122"/>
              <a:ea typeface="SimHei" panose="02010609060101010101" pitchFamily="49" charset="-122"/>
              <a:cs typeface="Roboto"/>
              <a:sym typeface="Roboto"/>
            </a:endParaRPr>
          </a:p>
          <a:p>
            <a:pPr marL="0" lvl="0" indent="0" algn="l" rtl="0">
              <a:spcBef>
                <a:spcPts val="5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graphicFrame>
        <p:nvGraphicFramePr>
          <p:cNvPr id="2156" name="Google Shape;2156;p265"/>
          <p:cNvGraphicFramePr/>
          <p:nvPr>
            <p:extLst>
              <p:ext uri="{D42A27DB-BD31-4B8C-83A1-F6EECF244321}">
                <p14:modId xmlns:p14="http://schemas.microsoft.com/office/powerpoint/2010/main" val="913238827"/>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8450" algn="l" rtl="0">
                        <a:spcBef>
                          <a:spcPts val="0"/>
                        </a:spcBef>
                        <a:spcAft>
                          <a:spcPts val="200"/>
                        </a:spcAft>
                        <a:buSzPts val="1100"/>
                        <a:buFont typeface="Roboto"/>
                        <a:buChar char="●"/>
                      </a:pPr>
                      <a:r>
                        <a:rPr lang="zh-CN" sz="1100" u="sng" dirty="0">
                          <a:solidFill>
                            <a:schemeClr val="hlink"/>
                          </a:solidFill>
                          <a:latin typeface="SimHei" panose="02010609060101010101" pitchFamily="49" charset="-122"/>
                          <a:ea typeface="SimHei" panose="02010609060101010101" pitchFamily="49" charset="-122"/>
                          <a:cs typeface="Roboto"/>
                          <a:sym typeface="Roboto"/>
                          <a:hlinkClick r:id="rId4" action="ppaction://hlinksldjump"/>
                        </a:rPr>
                        <a:t>变更准备情况评估</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247"/>
          <p:cNvSpPr txBox="1">
            <a:spLocks noGrp="1"/>
          </p:cNvSpPr>
          <p:nvPr>
            <p:ph type="ctrTitle"/>
          </p:nvPr>
        </p:nvSpPr>
        <p:spPr>
          <a:xfrm>
            <a:off x="354285" y="442087"/>
            <a:ext cx="5315400" cy="3279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b="0" dirty="0">
                <a:cs typeface="Roboto Light"/>
                <a:sym typeface="Roboto Light"/>
              </a:rPr>
              <a:t>一切将井井有条 </a:t>
            </a:r>
          </a:p>
          <a:p>
            <a:pPr marL="0" lvl="0" indent="0" algn="l" rtl="0">
              <a:spcBef>
                <a:spcPts val="0"/>
              </a:spcBef>
              <a:spcAft>
                <a:spcPts val="0"/>
              </a:spcAft>
              <a:buNone/>
            </a:pPr>
            <a:r>
              <a:rPr lang="zh-CN" b="0" dirty="0">
                <a:cs typeface="Roboto Light"/>
                <a:sym typeface="Roboto Light"/>
              </a:rPr>
              <a:t>创造目前经历的行为…</a:t>
            </a:r>
          </a:p>
          <a:p>
            <a:pPr marL="0" marR="139700" lvl="0" indent="0" algn="l" rtl="0">
              <a:lnSpc>
                <a:spcPct val="115000"/>
              </a:lnSpc>
              <a:spcBef>
                <a:spcPts val="1800"/>
              </a:spcBef>
              <a:spcAft>
                <a:spcPts val="0"/>
              </a:spcAft>
              <a:buNone/>
            </a:pPr>
            <a:r>
              <a:rPr lang="zh-CN" sz="1300" b="0" dirty="0">
                <a:solidFill>
                  <a:srgbClr val="1C1C1C"/>
                </a:solidFill>
                <a:cs typeface="Roboto"/>
                <a:sym typeface="Roboto"/>
              </a:rPr>
              <a:t>迁移到新技术平台或界面具有挑战性！通常，这要求人们使用与过去习惯不同的新行为和工作方式。</a:t>
            </a:r>
          </a:p>
          <a:p>
            <a:pPr marL="0" marR="139700" lvl="0" indent="0" algn="l" rtl="0">
              <a:lnSpc>
                <a:spcPct val="115000"/>
              </a:lnSpc>
              <a:spcBef>
                <a:spcPts val="1800"/>
              </a:spcBef>
              <a:spcAft>
                <a:spcPts val="400"/>
              </a:spcAft>
              <a:buNone/>
            </a:pPr>
            <a:r>
              <a:rPr lang="zh-CN" sz="1300" b="0" dirty="0">
                <a:solidFill>
                  <a:srgbClr val="1C1C1C"/>
                </a:solidFill>
                <a:cs typeface="Roboto"/>
                <a:sym typeface="Roboto"/>
              </a:rPr>
              <a:t>使用这些推荐步骤和模板，推动行为的持续改变；帮助贵组织顺利迁移到新技术！</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9"/>
        <p:cNvGrpSpPr/>
        <p:nvPr/>
      </p:nvGrpSpPr>
      <p:grpSpPr>
        <a:xfrm>
          <a:off x="0" y="0"/>
          <a:ext cx="0" cy="0"/>
          <a:chOff x="0" y="0"/>
          <a:chExt cx="0" cy="0"/>
        </a:xfrm>
      </p:grpSpPr>
      <p:sp>
        <p:nvSpPr>
          <p:cNvPr id="2120" name="Google Shape;2120;p264"/>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121" name="Google Shape;2121;p264"/>
          <p:cNvGraphicFramePr/>
          <p:nvPr>
            <p:extLst>
              <p:ext uri="{D42A27DB-BD31-4B8C-83A1-F6EECF244321}">
                <p14:modId xmlns:p14="http://schemas.microsoft.com/office/powerpoint/2010/main" val="751060487"/>
              </p:ext>
            </p:extLst>
          </p:nvPr>
        </p:nvGraphicFramePr>
        <p:xfrm>
          <a:off x="192731" y="1367798"/>
          <a:ext cx="2762475" cy="325837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组织的“人员系统”，其中包含客户、员工、合作伙伴、供应商和社区。</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这些组内部与之间的关系会影响人们在整个组织中思考、行事和完成工作的方式。</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社会动机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社交能力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客户、员工、合作伙伴、供应商和社区是否以推动成功变更的方式进行组织和联系？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22" name="Google Shape;2122;p264"/>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23" name="Google Shape;2123;p264"/>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24" name="Google Shape;2124;p264"/>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25" name="Google Shape;2125;p264"/>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生态系统</a:t>
            </a:r>
          </a:p>
        </p:txBody>
      </p:sp>
      <p:grpSp>
        <p:nvGrpSpPr>
          <p:cNvPr id="2126" name="Google Shape;2126;p264"/>
          <p:cNvGrpSpPr/>
          <p:nvPr/>
        </p:nvGrpSpPr>
        <p:grpSpPr>
          <a:xfrm>
            <a:off x="1582881" y="3146600"/>
            <a:ext cx="134093" cy="169556"/>
            <a:chOff x="9983846" y="5539482"/>
            <a:chExt cx="521761" cy="659493"/>
          </a:xfrm>
        </p:grpSpPr>
        <p:sp>
          <p:nvSpPr>
            <p:cNvPr id="2127" name="Google Shape;2127;p264"/>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28" name="Google Shape;2128;p264"/>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29" name="Google Shape;2129;p264"/>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130" name="Google Shape;2130;p264"/>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2131" name="Google Shape;2131;p264"/>
          <p:cNvSpPr/>
          <p:nvPr/>
        </p:nvSpPr>
        <p:spPr>
          <a:xfrm>
            <a:off x="1589338" y="2952858"/>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132" name="Google Shape;2132;p264"/>
          <p:cNvSpPr txBox="1">
            <a:spLocks noGrp="1"/>
          </p:cNvSpPr>
          <p:nvPr>
            <p:ph type="title"/>
          </p:nvPr>
        </p:nvSpPr>
        <p:spPr>
          <a:xfrm>
            <a:off x="3106200" y="961075"/>
            <a:ext cx="2762400" cy="2385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lnSpc>
                <a:spcPct val="11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变更网络是由代表业务各个部分的选定个人组构成，这将受迁移到新技术的影响。  构建变更网络有助于扩大核心变更管理团队的范围，积累计划的基本支持，并为双向通信制定另辟蹊径的途径。 </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114300" lvl="0" indent="-12065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a:t>
            </a:r>
            <a:r>
              <a:rPr lang="en-IE" altLang="zh-CN" sz="1000" dirty="0">
                <a:latin typeface="SimHei" panose="02010609060101010101" pitchFamily="49" charset="-122"/>
                <a:ea typeface="SimHei" panose="02010609060101010101" pitchFamily="49" charset="-122"/>
                <a:cs typeface="Roboto"/>
                <a:sym typeface="Roboto"/>
              </a:rPr>
              <a:t> </a:t>
            </a:r>
            <a:r>
              <a:rPr lang="zh-CN" sz="1000" dirty="0">
                <a:latin typeface="SimHei" panose="02010609060101010101" pitchFamily="49" charset="-122"/>
                <a:ea typeface="SimHei" panose="02010609060101010101" pitchFamily="49" charset="-122"/>
                <a:cs typeface="Roboto"/>
                <a:sym typeface="Roboto"/>
              </a:rPr>
              <a:t>跨职能意识 </a:t>
            </a:r>
          </a:p>
          <a:p>
            <a:pPr marL="114300" lvl="0" indent="-120650" algn="l" rtl="0">
              <a:spcBef>
                <a:spcPts val="3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a:t>
            </a:r>
            <a:r>
              <a:rPr lang="en-IE" altLang="zh-CN" sz="1000" dirty="0">
                <a:latin typeface="SimHei" panose="02010609060101010101" pitchFamily="49" charset="-122"/>
                <a:ea typeface="SimHei" panose="02010609060101010101" pitchFamily="49" charset="-122"/>
                <a:cs typeface="Roboto"/>
                <a:sym typeface="Roboto"/>
              </a:rPr>
              <a:t> </a:t>
            </a:r>
            <a:r>
              <a:rPr lang="zh-CN" sz="1000" dirty="0">
                <a:latin typeface="SimHei" panose="02010609060101010101" pitchFamily="49" charset="-122"/>
                <a:ea typeface="SimHei" panose="02010609060101010101" pitchFamily="49" charset="-122"/>
                <a:cs typeface="Roboto"/>
                <a:sym typeface="Roboto"/>
              </a:rPr>
              <a:t>对同行启用 </a:t>
            </a:r>
          </a:p>
          <a:p>
            <a:pPr marL="114300" lvl="0" indent="-120650" algn="l" rtl="0">
              <a:spcBef>
                <a:spcPts val="3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构建关于迁移到新技术的双向对话渠道</a:t>
            </a:r>
          </a:p>
          <a:p>
            <a:pPr marL="0" lvl="0" indent="0" algn="l" rtl="0">
              <a:spcBef>
                <a:spcPts val="30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342900" lvl="0" indent="0" algn="l" rtl="0">
              <a:spcBef>
                <a:spcPts val="100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114300" lvl="0" indent="-57150" algn="l" rtl="0">
              <a:spcBef>
                <a:spcPts val="10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sp>
        <p:nvSpPr>
          <p:cNvPr id="2133" name="Google Shape;2133;p264"/>
          <p:cNvSpPr txBox="1">
            <a:spLocks noGrp="1"/>
          </p:cNvSpPr>
          <p:nvPr>
            <p:ph type="title"/>
          </p:nvPr>
        </p:nvSpPr>
        <p:spPr>
          <a:xfrm>
            <a:off x="5977500" y="96107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找到变更拥护者：</a:t>
            </a:r>
            <a:r>
              <a:rPr lang="zh-CN" sz="1000" dirty="0">
                <a:latin typeface="SimHei" panose="02010609060101010101" pitchFamily="49" charset="-122"/>
                <a:ea typeface="SimHei" panose="02010609060101010101" pitchFamily="49" charset="-122"/>
                <a:cs typeface="Roboto"/>
                <a:sym typeface="Roboto"/>
              </a:rPr>
              <a:t>与管理层协作，找出</a:t>
            </a:r>
            <a:r>
              <a:rPr lang="zh-CN" sz="1000" dirty="0">
                <a:latin typeface="SimHei" panose="02010609060101010101" pitchFamily="49" charset="-122"/>
                <a:ea typeface="SimHei" panose="02010609060101010101" pitchFamily="49" charset="-122"/>
                <a:cs typeface="Roboto"/>
                <a:sym typeface="Roboto"/>
                <a:hlinkClick r:id="rId4" action="ppaction://hlinksldjump"/>
              </a:rPr>
              <a:t>变更拥护者</a:t>
            </a:r>
            <a:r>
              <a:rPr lang="zh-CN" sz="1000" dirty="0">
                <a:latin typeface="SimHei" panose="02010609060101010101" pitchFamily="49" charset="-122"/>
                <a:ea typeface="SimHei" panose="02010609060101010101" pitchFamily="49" charset="-122"/>
                <a:cs typeface="Roboto"/>
                <a:sym typeface="Roboto"/>
              </a:rPr>
              <a:t>。邀请找出的变更拥护者，参与网络并要求确认参与。</a:t>
            </a:r>
          </a:p>
          <a:p>
            <a:pPr marL="254000" lvl="0" indent="-190500" algn="l" rtl="0">
              <a:lnSpc>
                <a:spcPct val="100000"/>
              </a:lnSpc>
              <a:spcBef>
                <a:spcPts val="10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制定计划</a:t>
            </a:r>
            <a:r>
              <a:rPr lang="zh-CN" sz="1000" dirty="0">
                <a:latin typeface="SimHei" panose="02010609060101010101" pitchFamily="49" charset="-122"/>
                <a:ea typeface="SimHei" panose="02010609060101010101" pitchFamily="49" charset="-122"/>
                <a:cs typeface="Roboto"/>
                <a:sym typeface="Roboto"/>
              </a:rPr>
              <a:t>：制定变更拥护者的会议/通信节奏计划。</a:t>
            </a:r>
          </a:p>
          <a:p>
            <a:pPr marL="254000" lvl="0" indent="-1905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开始使用：</a:t>
            </a:r>
            <a:r>
              <a:rPr lang="zh-CN" sz="1000" dirty="0">
                <a:latin typeface="SimHei" panose="02010609060101010101" pitchFamily="49" charset="-122"/>
                <a:ea typeface="SimHei" panose="02010609060101010101" pitchFamily="49" charset="-122"/>
                <a:cs typeface="Roboto"/>
                <a:sym typeface="Roboto"/>
              </a:rPr>
              <a:t>举行启动会议，并执行变更网络计划。 </a:t>
            </a:r>
          </a:p>
          <a:p>
            <a:pPr marL="254000" lvl="0" indent="-1905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为组授权：</a:t>
            </a:r>
            <a:r>
              <a:rPr lang="zh-CN" sz="1000" dirty="0">
                <a:latin typeface="SimHei" panose="02010609060101010101" pitchFamily="49" charset="-122"/>
                <a:ea typeface="SimHei" panose="02010609060101010101" pitchFamily="49" charset="-122"/>
                <a:cs typeface="Roboto"/>
                <a:sym typeface="Roboto"/>
              </a:rPr>
              <a:t>授予组对信息和工具的高级访问权限，传播该词语。帮助他们参与计划推出并鼓励参与。请他们收集和提供反馈，并根据建议行事。 </a:t>
            </a:r>
          </a:p>
          <a:p>
            <a:pPr marL="0" lvl="0" indent="0" algn="l" rtl="0">
              <a:spcBef>
                <a:spcPts val="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graphicFrame>
        <p:nvGraphicFramePr>
          <p:cNvPr id="2134" name="Google Shape;2134;p264"/>
          <p:cNvGraphicFramePr/>
          <p:nvPr>
            <p:extLst>
              <p:ext uri="{D42A27DB-BD31-4B8C-83A1-F6EECF244321}">
                <p14:modId xmlns:p14="http://schemas.microsoft.com/office/powerpoint/2010/main" val="2075452708"/>
              </p:ext>
            </p:extLst>
          </p:nvPr>
        </p:nvGraphicFramePr>
        <p:xfrm>
          <a:off x="3106192" y="4043680"/>
          <a:ext cx="5575800" cy="1142535"/>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09636">
                <a:tc>
                  <a:txBody>
                    <a:bodyPr/>
                    <a:lstStyle/>
                    <a:p>
                      <a:pPr marL="0" lvl="0" indent="0" algn="l" rtl="0">
                        <a:spcBef>
                          <a:spcPts val="0"/>
                        </a:spcBef>
                        <a:spcAft>
                          <a:spcPts val="0"/>
                        </a:spcAft>
                        <a:buNone/>
                      </a:pPr>
                      <a:r>
                        <a:rPr lang="zh-CN" sz="1000" b="1" dirty="0">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32899">
                <a:tc>
                  <a:txBody>
                    <a:bodyPr/>
                    <a:lstStyle/>
                    <a:p>
                      <a:pPr marL="285750" marR="0" lvl="0" indent="-234950" algn="l" defTabSz="914400" rtl="0" eaLnBrk="1" fontAlgn="auto" latinLnBrk="0" hangingPunct="1">
                        <a:lnSpc>
                          <a:spcPct val="100000"/>
                        </a:lnSpc>
                        <a:spcBef>
                          <a:spcPts val="0"/>
                        </a:spcBef>
                        <a:spcAft>
                          <a:spcPts val="0"/>
                        </a:spcAft>
                        <a:buClr>
                          <a:srgbClr val="000000"/>
                        </a:buClr>
                        <a:buSzPts val="1000"/>
                        <a:buFont typeface="Roboto"/>
                        <a:buChar char="●"/>
                        <a:tabLst/>
                        <a:defRPr/>
                      </a:pPr>
                      <a:r>
                        <a:rPr lang="zh-CN" sz="1000" b="1" i="0" u="dotDotDashHeavy" baseline="0" dirty="0">
                          <a:uFillTx/>
                          <a:latin typeface="SimHei" panose="02010609060101010101" pitchFamily="49" charset="-122"/>
                          <a:ea typeface="SimHei" panose="02010609060101010101" pitchFamily="49" charset="-122"/>
                          <a:cs typeface="Roboto"/>
                          <a:sym typeface="Roboto"/>
                          <a:hlinkClick r:id="rId5" action="ppaction://hlinksldjump"/>
                        </a:rPr>
                        <a:t>变更网络概览</a:t>
                      </a:r>
                    </a:p>
                    <a:p>
                      <a:pPr marL="285750" lvl="0" indent="-234950" algn="l" rtl="0">
                        <a:spcBef>
                          <a:spcPts val="600"/>
                        </a:spcBef>
                        <a:spcAft>
                          <a:spcPts val="0"/>
                        </a:spcAft>
                        <a:buSzPts val="1000"/>
                        <a:buFont typeface="Roboto"/>
                        <a:buChar char="●"/>
                      </a:pPr>
                      <a:r>
                        <a:rPr lang="zh-CN" sz="1000" b="1" u="sng" baseline="0" dirty="0">
                          <a:uFillTx/>
                          <a:latin typeface="SimHei" panose="02010609060101010101" pitchFamily="49" charset="-122"/>
                          <a:ea typeface="SimHei" panose="02010609060101010101" pitchFamily="49" charset="-122"/>
                          <a:cs typeface="Roboto"/>
                          <a:sym typeface="Roboto"/>
                          <a:hlinkClick r:id="rId6" action="ppaction://hlinksldjump"/>
                        </a:rPr>
                        <a:t>示例变更网络参与战略</a:t>
                      </a:r>
                    </a:p>
                    <a:p>
                      <a:pPr marL="285750" lvl="0" indent="-234950" algn="l" rtl="0">
                        <a:spcBef>
                          <a:spcPts val="600"/>
                        </a:spcBef>
                        <a:spcAft>
                          <a:spcPts val="600"/>
                        </a:spcAft>
                        <a:buSzPts val="1000"/>
                        <a:buFont typeface="Roboto"/>
                        <a:buChar char="●"/>
                      </a:pPr>
                      <a:r>
                        <a:rPr lang="zh-CN" sz="1000" b="1" u="sng" baseline="0" dirty="0">
                          <a:uFillTx/>
                          <a:latin typeface="SimHei" panose="02010609060101010101" pitchFamily="49" charset="-122"/>
                          <a:ea typeface="SimHei" panose="02010609060101010101" pitchFamily="49" charset="-122"/>
                          <a:cs typeface="Roboto"/>
                          <a:sym typeface="Roboto"/>
                          <a:hlinkClick r:id="rId7" action="ppaction://hlinksldjump"/>
                        </a:rPr>
                        <a:t>变更网络启动通信</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35" name="Google Shape;2135;p264"/>
          <p:cNvSpPr txBox="1"/>
          <p:nvPr/>
        </p:nvSpPr>
        <p:spPr>
          <a:xfrm>
            <a:off x="6429600" y="4878400"/>
            <a:ext cx="2714400"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800" dirty="0">
                <a:latin typeface="SimHei" panose="02010609060101010101" pitchFamily="49" charset="-122"/>
                <a:ea typeface="SimHei" panose="02010609060101010101" pitchFamily="49" charset="-122"/>
                <a:cs typeface="Roboto Light"/>
                <a:sym typeface="Roboto Light"/>
              </a:rPr>
              <a:t>*对拥有 30 位员工以上的组织推荐</a:t>
            </a:r>
          </a:p>
        </p:txBody>
      </p:sp>
      <p:sp>
        <p:nvSpPr>
          <p:cNvPr id="2136" name="Google Shape;2136;p264"/>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构建变更网络</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266"/>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找出并广播“对我的好处”(WIIFM)</a:t>
            </a:r>
          </a:p>
        </p:txBody>
      </p:sp>
      <p:sp>
        <p:nvSpPr>
          <p:cNvPr id="2162" name="Google Shape;2162;p266"/>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lnSpc>
                <a:spcPct val="9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宣传明确优势，吸引个人兴趣并建立联系</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采用新工具的个人动机。</a:t>
            </a:r>
          </a:p>
          <a:p>
            <a:pPr marL="342900" lvl="0" indent="-228600" algn="l" rtl="0">
              <a:spcBef>
                <a:spcPts val="2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了解如何充分利用新工具</a:t>
            </a:r>
          </a:p>
        </p:txBody>
      </p:sp>
      <p:sp>
        <p:nvSpPr>
          <p:cNvPr id="2163" name="Google Shape;2163;p266"/>
          <p:cNvSpPr txBox="1">
            <a:spLocks noGrp="1"/>
          </p:cNvSpPr>
          <p:nvPr>
            <p:ph type="title"/>
          </p:nvPr>
        </p:nvSpPr>
        <p:spPr>
          <a:xfrm>
            <a:off x="5977500" y="1367800"/>
            <a:ext cx="29274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同理心映射：</a:t>
            </a:r>
            <a:r>
              <a:rPr lang="zh-CN" sz="1000" dirty="0">
                <a:latin typeface="SimHei" panose="02010609060101010101" pitchFamily="49" charset="-122"/>
                <a:ea typeface="SimHei" panose="02010609060101010101" pitchFamily="49" charset="-122"/>
                <a:cs typeface="Roboto"/>
                <a:sym typeface="Roboto"/>
              </a:rPr>
              <a:t>ID 受影响角色。了解每个组关心的内容以及采用如何提供帮助。逐步引导 WIIFM 问题，了解用户的 WIIFM。 </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广播 WIFFM：</a:t>
            </a:r>
            <a:r>
              <a:rPr lang="zh-CN" sz="1000" dirty="0">
                <a:latin typeface="SimHei" panose="02010609060101010101" pitchFamily="49" charset="-122"/>
                <a:ea typeface="SimHei" panose="02010609060101010101" pitchFamily="49" charset="-122"/>
                <a:cs typeface="Roboto"/>
                <a:sym typeface="Roboto"/>
              </a:rPr>
              <a:t>将 WIIFM 融入领导层、利益干系人、培训，尤其是通信策略。 </a:t>
            </a:r>
          </a:p>
          <a:p>
            <a:pPr marL="254000" lvl="0" indent="-190500" algn="l" rtl="0">
              <a:lnSpc>
                <a:spcPct val="100000"/>
              </a:lnSpc>
              <a:spcBef>
                <a:spcPts val="500"/>
              </a:spcBef>
              <a:spcAft>
                <a:spcPts val="1800"/>
              </a:spcAft>
              <a:buSzPts val="1000"/>
              <a:buChar char="●"/>
            </a:pPr>
            <a:r>
              <a:rPr lang="zh-CN" sz="1000" b="1" dirty="0">
                <a:latin typeface="SimHei" panose="02010609060101010101" pitchFamily="49" charset="-122"/>
                <a:ea typeface="SimHei" panose="02010609060101010101" pitchFamily="49" charset="-122"/>
                <a:cs typeface="Roboto"/>
                <a:sym typeface="Roboto"/>
              </a:rPr>
              <a:t>分享故事并创造体验：</a:t>
            </a:r>
            <a:r>
              <a:rPr lang="zh-CN" sz="1000" dirty="0">
                <a:latin typeface="SimHei" panose="02010609060101010101" pitchFamily="49" charset="-122"/>
                <a:ea typeface="SimHei" panose="02010609060101010101" pitchFamily="49" charset="-122"/>
                <a:cs typeface="Roboto"/>
                <a:sym typeface="Roboto"/>
              </a:rPr>
              <a:t>创造体验并分享故事，帮助人们了解 WIIFM 的实际效果。成功故事、实践演示和模仿影响者是实现方式。 </a:t>
            </a:r>
          </a:p>
        </p:txBody>
      </p:sp>
      <p:graphicFrame>
        <p:nvGraphicFramePr>
          <p:cNvPr id="2164" name="Google Shape;2164;p266"/>
          <p:cNvGraphicFramePr/>
          <p:nvPr>
            <p:extLst>
              <p:ext uri="{D42A27DB-BD31-4B8C-83A1-F6EECF244321}">
                <p14:modId xmlns:p14="http://schemas.microsoft.com/office/powerpoint/2010/main" val="1775037272"/>
              </p:ext>
            </p:extLst>
          </p:nvPr>
        </p:nvGraphicFramePr>
        <p:xfrm>
          <a:off x="3106200" y="4050786"/>
          <a:ext cx="5834875" cy="843400"/>
        </p:xfrm>
        <a:graphic>
          <a:graphicData uri="http://schemas.openxmlformats.org/drawingml/2006/table">
            <a:tbl>
              <a:tblPr>
                <a:noFill/>
                <a:tableStyleId>{45470F37-8B12-47F0-81BC-2B07CDDA16E9}</a:tableStyleId>
              </a:tblPr>
              <a:tblGrid>
                <a:gridCol w="5834875">
                  <a:extLst>
                    <a:ext uri="{9D8B030D-6E8A-4147-A177-3AD203B41FA5}">
                      <a16:colId xmlns:a16="http://schemas.microsoft.com/office/drawing/2014/main" val="20000"/>
                    </a:ext>
                  </a:extLst>
                </a:gridCol>
              </a:tblGrid>
              <a:tr h="235775">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607625">
                <a:tc>
                  <a:txBody>
                    <a:bodyPr/>
                    <a:lstStyle/>
                    <a:p>
                      <a:pPr marL="285750" lvl="0" indent="-234950" algn="l" rtl="0">
                        <a:spcBef>
                          <a:spcPts val="0"/>
                        </a:spcBef>
                        <a:spcAft>
                          <a:spcPts val="0"/>
                        </a:spcAft>
                        <a:buSzPts val="1000"/>
                        <a:buFont typeface="Roboto"/>
                        <a:buChar char="●"/>
                      </a:pPr>
                      <a:r>
                        <a:rPr lang="zh-CN" sz="1000" b="1" u="sng" dirty="0">
                          <a:solidFill>
                            <a:schemeClr val="hlink"/>
                          </a:solidFill>
                          <a:latin typeface="SimHei" panose="02010609060101010101" pitchFamily="49" charset="-122"/>
                          <a:ea typeface="SimHei" panose="02010609060101010101" pitchFamily="49" charset="-122"/>
                          <a:cs typeface="Roboto"/>
                          <a:sym typeface="Roboto"/>
                          <a:hlinkClick r:id="rId3"/>
                        </a:rPr>
                        <a:t>WIIFM 问题</a:t>
                      </a:r>
                    </a:p>
                    <a:p>
                      <a:pPr marL="457200" lvl="0" indent="0" algn="l" rtl="0">
                        <a:spcBef>
                          <a:spcPts val="600"/>
                        </a:spcBef>
                        <a:spcAft>
                          <a:spcPts val="600"/>
                        </a:spcAft>
                        <a:buNone/>
                      </a:pPr>
                      <a:endParaRPr sz="1000" dirty="0">
                        <a:latin typeface="SimHei" panose="02010609060101010101" pitchFamily="49" charset="-122"/>
                        <a:ea typeface="SimHei" panose="02010609060101010101" pitchFamily="49" charset="-122"/>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65" name="Google Shape;2165;p266"/>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66" name="Google Shape;2166;p266"/>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167" name="Google Shape;2167;p266"/>
          <p:cNvGraphicFramePr/>
          <p:nvPr>
            <p:extLst>
              <p:ext uri="{D42A27DB-BD31-4B8C-83A1-F6EECF244321}">
                <p14:modId xmlns:p14="http://schemas.microsoft.com/office/powerpoint/2010/main" val="2392489536"/>
              </p:ext>
            </p:extLst>
          </p:nvPr>
        </p:nvGraphicFramePr>
        <p:xfrm>
          <a:off x="192731" y="1367798"/>
          <a:ext cx="2762475" cy="334657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人员的价值观、动机和目标感。</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与人迫切关心内容的关系将影响人的思考或行事方式的内在动机。</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a:t>
                      </a:r>
                      <a:r>
                        <a:rPr lang="en-IE" altLang="zh-CN" sz="800" i="0" dirty="0">
                          <a:solidFill>
                            <a:srgbClr val="434343"/>
                          </a:solidFill>
                          <a:latin typeface="SimHei" panose="02010609060101010101" pitchFamily="49" charset="-122"/>
                          <a:ea typeface="SimHei" panose="02010609060101010101" pitchFamily="49" charset="-122"/>
                          <a:cs typeface="Roboto"/>
                          <a:sym typeface="Roboto"/>
                        </a:rPr>
                        <a:t> </a:t>
                      </a:r>
                      <a:r>
                        <a:rPr lang="zh-CN" sz="800" i="0" dirty="0">
                          <a:solidFill>
                            <a:srgbClr val="434343"/>
                          </a:solidFill>
                          <a:latin typeface="SimHei" panose="02010609060101010101" pitchFamily="49" charset="-122"/>
                          <a:ea typeface="SimHei" panose="02010609060101010101" pitchFamily="49" charset="-122"/>
                          <a:cs typeface="Roboto"/>
                          <a:sym typeface="Roboto"/>
                        </a:rPr>
                        <a:t>个人动机</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是否发现变更与价值观、动机和目标感之间的关系？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68" name="Google Shape;2168;p266"/>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69" name="Google Shape;2169;p266"/>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70" name="Google Shape;2170;p266"/>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71" name="Google Shape;2171;p266"/>
          <p:cNvSpPr/>
          <p:nvPr/>
        </p:nvSpPr>
        <p:spPr>
          <a:xfrm>
            <a:off x="1709485" y="310365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172" name="Google Shape;2172;p266"/>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价值观</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6"/>
        <p:cNvGrpSpPr/>
        <p:nvPr/>
      </p:nvGrpSpPr>
      <p:grpSpPr>
        <a:xfrm>
          <a:off x="0" y="0"/>
          <a:ext cx="0" cy="0"/>
          <a:chOff x="0" y="0"/>
          <a:chExt cx="0" cy="0"/>
        </a:xfrm>
      </p:grpSpPr>
      <p:sp>
        <p:nvSpPr>
          <p:cNvPr id="2177" name="Google Shape;2177;p267"/>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：制定和执行通信计划</a:t>
            </a:r>
          </a:p>
        </p:txBody>
      </p:sp>
      <p:sp>
        <p:nvSpPr>
          <p:cNvPr id="2178" name="Google Shape;2178;p267"/>
          <p:cNvSpPr txBox="1">
            <a:spLocks noGrp="1"/>
          </p:cNvSpPr>
          <p:nvPr>
            <p:ph type="title"/>
          </p:nvPr>
        </p:nvSpPr>
        <p:spPr>
          <a:xfrm>
            <a:off x="3106200" y="1215400"/>
            <a:ext cx="2762400" cy="34929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lnSpc>
                <a:spcPct val="11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通信计划概览了通过正确渠道在正确时间，向受影响的利益干系人和用户传递消息的首要战略和战术方法。</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保持所有利益干系人与 Salesforce 用户在新工具方面保持一致</a:t>
            </a:r>
          </a:p>
          <a:p>
            <a:pPr marL="342900" lvl="0" indent="-228600" algn="l" rtl="0">
              <a:spcBef>
                <a:spcPts val="6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明确定义介绍新工具的方法</a:t>
            </a:r>
          </a:p>
          <a:p>
            <a:pPr marL="342900" lvl="0" indent="-228600" algn="l" rtl="0">
              <a:spcBef>
                <a:spcPts val="6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↑反馈的业务机会</a:t>
            </a:r>
          </a:p>
        </p:txBody>
      </p:sp>
      <p:sp>
        <p:nvSpPr>
          <p:cNvPr id="2179" name="Google Shape;2179;p267"/>
          <p:cNvSpPr txBox="1">
            <a:spLocks noGrp="1"/>
          </p:cNvSpPr>
          <p:nvPr>
            <p:ph type="title"/>
          </p:nvPr>
        </p:nvSpPr>
        <p:spPr>
          <a:xfrm>
            <a:off x="5977500" y="12154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通信渠道：</a:t>
            </a:r>
            <a:r>
              <a:rPr lang="zh-CN" sz="1000" dirty="0">
                <a:latin typeface="SimHei" panose="02010609060101010101" pitchFamily="49" charset="-122"/>
                <a:ea typeface="SimHei" panose="02010609060101010101" pitchFamily="49" charset="-122"/>
                <a:cs typeface="Roboto"/>
                <a:sym typeface="Roboto"/>
              </a:rPr>
              <a:t>执行通信渠道库存。</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Chatter：</a:t>
            </a: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3" action="ppaction://hlinksldjump"/>
              </a:rPr>
              <a:t>创建 Chatter 组。</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内容：</a:t>
            </a:r>
            <a:r>
              <a:rPr lang="zh-CN" sz="1000" dirty="0">
                <a:latin typeface="SimHei" panose="02010609060101010101" pitchFamily="49" charset="-122"/>
                <a:ea typeface="SimHei" panose="02010609060101010101" pitchFamily="49" charset="-122"/>
                <a:cs typeface="Roboto"/>
                <a:sym typeface="Roboto"/>
              </a:rPr>
              <a:t>使用预框电子邮件市场活动模板，并为贵组织自定义通信。 </a:t>
            </a:r>
          </a:p>
          <a:p>
            <a:pPr marL="0" lvl="0" indent="0" algn="l" rtl="0">
              <a:spcBef>
                <a:spcPts val="1800"/>
              </a:spcBef>
              <a:spcAft>
                <a:spcPts val="0"/>
              </a:spcAft>
              <a:buNone/>
            </a:pPr>
            <a:r>
              <a:rPr lang="zh-CN" sz="1200" b="1" dirty="0">
                <a:latin typeface="SimHei" panose="02010609060101010101" pitchFamily="49" charset="-122"/>
                <a:ea typeface="SimHei" panose="02010609060101010101" pitchFamily="49" charset="-122"/>
                <a:cs typeface="Roboto"/>
                <a:sym typeface="Roboto"/>
              </a:rPr>
              <a:t>需要考虑的其他策略</a:t>
            </a:r>
          </a:p>
          <a:p>
            <a:pPr marL="342900" lvl="0" indent="-228600" algn="l" rtl="0">
              <a:spcBef>
                <a:spcPts val="5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请考虑让发起人发送介绍计划的第一则消息。 </a:t>
            </a:r>
          </a:p>
          <a:p>
            <a:pPr marL="342900" lvl="0" indent="-228600" algn="l" rtl="0">
              <a:spcBef>
                <a:spcPts val="2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请考虑使用调查构建双向反馈循环。 </a:t>
            </a:r>
          </a:p>
          <a:p>
            <a:pPr marL="342900" lvl="0" indent="0" algn="l" rtl="0">
              <a:spcBef>
                <a:spcPts val="2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graphicFrame>
        <p:nvGraphicFramePr>
          <p:cNvPr id="2180" name="Google Shape;2180;p267"/>
          <p:cNvGraphicFramePr/>
          <p:nvPr>
            <p:extLst>
              <p:ext uri="{D42A27DB-BD31-4B8C-83A1-F6EECF244321}">
                <p14:modId xmlns:p14="http://schemas.microsoft.com/office/powerpoint/2010/main" val="1115974245"/>
              </p:ext>
            </p:extLst>
          </p:nvPr>
        </p:nvGraphicFramePr>
        <p:xfrm>
          <a:off x="3203942" y="4066255"/>
          <a:ext cx="5554250" cy="952000"/>
        </p:xfrm>
        <a:graphic>
          <a:graphicData uri="http://schemas.openxmlformats.org/drawingml/2006/table">
            <a:tbl>
              <a:tblPr>
                <a:noFill/>
                <a:tableStyleId>{45470F37-8B12-47F0-81BC-2B07CDDA16E9}</a:tableStyleId>
              </a:tblPr>
              <a:tblGrid>
                <a:gridCol w="5554250">
                  <a:extLst>
                    <a:ext uri="{9D8B030D-6E8A-4147-A177-3AD203B41FA5}">
                      <a16:colId xmlns:a16="http://schemas.microsoft.com/office/drawing/2014/main" val="20000"/>
                    </a:ext>
                  </a:extLst>
                </a:gridCol>
              </a:tblGrid>
              <a:tr h="211675">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740325">
                <a:tc>
                  <a:txBody>
                    <a:bodyPr/>
                    <a:lstStyle/>
                    <a:p>
                      <a:pPr marL="285750" lvl="0" indent="-234950" algn="l" rtl="0">
                        <a:spcBef>
                          <a:spcPts val="0"/>
                        </a:spcBef>
                        <a:spcAft>
                          <a:spcPts val="0"/>
                        </a:spcAft>
                        <a:buSzPts val="1000"/>
                        <a:buFont typeface="Roboto"/>
                        <a:buChar char="●"/>
                      </a:pPr>
                      <a:r>
                        <a:rPr lang="zh-CN" sz="1000" b="1" u="sng" dirty="0">
                          <a:solidFill>
                            <a:schemeClr val="hlink"/>
                          </a:solidFill>
                          <a:latin typeface="SimHei" panose="02010609060101010101" pitchFamily="49" charset="-122"/>
                          <a:ea typeface="SimHei" panose="02010609060101010101" pitchFamily="49" charset="-122"/>
                          <a:cs typeface="Roboto"/>
                          <a:sym typeface="Roboto"/>
                          <a:hlinkClick r:id="rId4" action="ppaction://hlinkfile"/>
                        </a:rPr>
                        <a:t>通信计划模板</a:t>
                      </a:r>
                      <a:endParaRPr lang="zh-CN" sz="1000" b="1" u="sng" dirty="0">
                        <a:solidFill>
                          <a:schemeClr val="hlink"/>
                        </a:solidFill>
                        <a:latin typeface="SimHei" panose="02010609060101010101" pitchFamily="49" charset="-122"/>
                        <a:ea typeface="SimHei" panose="02010609060101010101" pitchFamily="49" charset="-122"/>
                        <a:cs typeface="Roboto"/>
                        <a:sym typeface="Roboto"/>
                      </a:endParaRPr>
                    </a:p>
                    <a:p>
                      <a:pPr marL="285750" marR="0" lvl="0" indent="-234950" algn="l" defTabSz="914400" rtl="0" eaLnBrk="1" fontAlgn="auto" latinLnBrk="0" hangingPunct="1">
                        <a:lnSpc>
                          <a:spcPct val="100000"/>
                        </a:lnSpc>
                        <a:spcBef>
                          <a:spcPts val="600"/>
                        </a:spcBef>
                        <a:spcAft>
                          <a:spcPts val="0"/>
                        </a:spcAft>
                        <a:buClr>
                          <a:srgbClr val="000000"/>
                        </a:buClr>
                        <a:buSzPts val="1000"/>
                        <a:buFont typeface="Roboto"/>
                        <a:buChar char="●"/>
                        <a:tabLst/>
                        <a:defRPr/>
                      </a:pPr>
                      <a:r>
                        <a:rPr lang="zh-CN" sz="1000" b="1" u="none" dirty="0">
                          <a:solidFill>
                            <a:schemeClr val="hlink"/>
                          </a:solidFill>
                          <a:latin typeface="SimHei" panose="02010609060101010101" pitchFamily="49" charset="-122"/>
                          <a:ea typeface="SimHei" panose="02010609060101010101" pitchFamily="49" charset="-122"/>
                          <a:cs typeface="Roboto"/>
                          <a:sym typeface="Roboto"/>
                        </a:rPr>
                        <a:t>示例预框电子邮件市场活动</a:t>
                      </a:r>
                      <a:r>
                        <a:rPr lang="zh-CN" sz="1000" i="0" dirty="0">
                          <a:solidFill>
                            <a:schemeClr val="hlink"/>
                          </a:solidFill>
                          <a:latin typeface="SimHei" panose="02010609060101010101" pitchFamily="49" charset="-122"/>
                          <a:ea typeface="SimHei" panose="02010609060101010101" pitchFamily="49" charset="-122"/>
                          <a:cs typeface="Roboto"/>
                          <a:sym typeface="Roboto"/>
                        </a:rPr>
                        <a:t>（见 MFA 推出包）</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1" name="Google Shape;2181;p267"/>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82" name="Google Shape;2182;p267"/>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183" name="Google Shape;2183;p267"/>
          <p:cNvGraphicFramePr/>
          <p:nvPr>
            <p:extLst>
              <p:ext uri="{D42A27DB-BD31-4B8C-83A1-F6EECF244321}">
                <p14:modId xmlns:p14="http://schemas.microsoft.com/office/powerpoint/2010/main" val="3200664206"/>
              </p:ext>
            </p:extLst>
          </p:nvPr>
        </p:nvGraphicFramePr>
        <p:xfrm>
          <a:off x="192731" y="1367798"/>
          <a:ext cx="2762475" cy="334657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信息、工具、培训和资源可以帮助人们完成工作。</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获取正确的支持资源将影响人们培养成功参与、执行或更改所需的知识和技能的能力。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a:t>
                      </a:r>
                      <a:br>
                        <a:rPr lang="en-IE" altLang="zh-CN" sz="800" i="0" dirty="0">
                          <a:solidFill>
                            <a:srgbClr val="434343"/>
                          </a:solidFill>
                          <a:latin typeface="SimHei" panose="02010609060101010101" pitchFamily="49" charset="-122"/>
                          <a:ea typeface="SimHei" panose="02010609060101010101" pitchFamily="49" charset="-122"/>
                          <a:cs typeface="Roboto"/>
                          <a:sym typeface="Roboto"/>
                        </a:rPr>
                      </a:br>
                      <a:r>
                        <a:rPr lang="en-IE" altLang="zh-CN" sz="800" i="0" dirty="0">
                          <a:solidFill>
                            <a:srgbClr val="434343"/>
                          </a:solidFill>
                          <a:latin typeface="SimHei" panose="02010609060101010101" pitchFamily="49" charset="-122"/>
                          <a:ea typeface="SimHei" panose="02010609060101010101" pitchFamily="49" charset="-122"/>
                          <a:cs typeface="Roboto"/>
                          <a:sym typeface="Roboto"/>
                        </a:rPr>
                        <a:t>    </a:t>
                      </a:r>
                      <a:r>
                        <a:rPr lang="zh-CN" sz="800" i="0" dirty="0">
                          <a:solidFill>
                            <a:srgbClr val="434343"/>
                          </a:solidFill>
                          <a:latin typeface="SimHei" panose="02010609060101010101" pitchFamily="49" charset="-122"/>
                          <a:ea typeface="SimHei" panose="02010609060101010101" pitchFamily="49" charset="-122"/>
                          <a:cs typeface="Roboto"/>
                          <a:sym typeface="Roboto"/>
                        </a:rPr>
                        <a:t>个人能力</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是否具有实施变更所需的信息、培训、技能和知识？</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84" name="Google Shape;2184;p267"/>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85" name="Google Shape;2185;p267"/>
          <p:cNvPicPr preferRelativeResize="0"/>
          <p:nvPr/>
        </p:nvPicPr>
        <p:blipFill>
          <a:blip r:embed="rId5">
            <a:alphaModFix/>
          </a:blip>
          <a:stretch>
            <a:fillRect/>
          </a:stretch>
        </p:blipFill>
        <p:spPr>
          <a:xfrm>
            <a:off x="98032" y="213108"/>
            <a:ext cx="1008393" cy="951980"/>
          </a:xfrm>
          <a:prstGeom prst="rect">
            <a:avLst/>
          </a:prstGeom>
          <a:noFill/>
          <a:ln>
            <a:noFill/>
          </a:ln>
        </p:spPr>
      </p:pic>
      <p:sp>
        <p:nvSpPr>
          <p:cNvPr id="2186" name="Google Shape;2186;p267"/>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187" name="Google Shape;2187;p267"/>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启用</a:t>
            </a:r>
          </a:p>
        </p:txBody>
      </p:sp>
      <p:grpSp>
        <p:nvGrpSpPr>
          <p:cNvPr id="2188" name="Google Shape;2188;p267"/>
          <p:cNvGrpSpPr/>
          <p:nvPr/>
        </p:nvGrpSpPr>
        <p:grpSpPr>
          <a:xfrm>
            <a:off x="1688462" y="3157172"/>
            <a:ext cx="99291" cy="125699"/>
            <a:chOff x="9983846" y="5539482"/>
            <a:chExt cx="521761" cy="659493"/>
          </a:xfrm>
        </p:grpSpPr>
        <p:sp>
          <p:nvSpPr>
            <p:cNvPr id="2189" name="Google Shape;2189;p267"/>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sp>
          <p:nvSpPr>
            <p:cNvPr id="2190" name="Google Shape;2190;p267"/>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sp>
          <p:nvSpPr>
            <p:cNvPr id="2191" name="Google Shape;2191;p267"/>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sp>
          <p:nvSpPr>
            <p:cNvPr id="2192" name="Google Shape;2192;p267"/>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6"/>
        <p:cNvGrpSpPr/>
        <p:nvPr/>
      </p:nvGrpSpPr>
      <p:grpSpPr>
        <a:xfrm>
          <a:off x="0" y="0"/>
          <a:ext cx="0" cy="0"/>
          <a:chOff x="0" y="0"/>
          <a:chExt cx="0" cy="0"/>
        </a:xfrm>
      </p:grpSpPr>
      <p:sp>
        <p:nvSpPr>
          <p:cNvPr id="2197" name="Google Shape;2197;p268"/>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：制定和执行培训战略</a:t>
            </a:r>
          </a:p>
        </p:txBody>
      </p:sp>
      <p:sp>
        <p:nvSpPr>
          <p:cNvPr id="2198" name="Google Shape;2198;p268"/>
          <p:cNvSpPr txBox="1">
            <a:spLocks noGrp="1"/>
          </p:cNvSpPr>
          <p:nvPr>
            <p:ph type="title"/>
          </p:nvPr>
        </p:nvSpPr>
        <p:spPr>
          <a:xfrm>
            <a:off x="3106200" y="1367800"/>
            <a:ext cx="2762400" cy="2359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spcBef>
                <a:spcPts val="500"/>
              </a:spcBef>
              <a:spcAft>
                <a:spcPts val="0"/>
              </a:spcAft>
              <a:buClr>
                <a:srgbClr val="7F7F7F"/>
              </a:buClr>
              <a:buSzPts val="1600"/>
              <a:buFont typeface="Proxima Nova"/>
              <a:buNone/>
            </a:pPr>
            <a:r>
              <a:rPr lang="zh-CN" sz="1000" dirty="0">
                <a:latin typeface="SimHei" panose="02010609060101010101" pitchFamily="49" charset="-122"/>
                <a:ea typeface="SimHei" panose="02010609060101010101" pitchFamily="49" charset="-122"/>
                <a:cs typeface="Roboto"/>
                <a:sym typeface="Roboto"/>
              </a:rPr>
              <a:t>对于为用户提供高效工作所需的技能，凭借迁移到新技术引入的新技术和流程， </a:t>
            </a:r>
          </a:p>
          <a:p>
            <a:pPr marL="0" lvl="0" indent="0" algn="l" rtl="0">
              <a:spcBef>
                <a:spcPts val="0"/>
              </a:spcBef>
              <a:spcAft>
                <a:spcPts val="0"/>
              </a:spcAft>
              <a:buClr>
                <a:srgbClr val="7F7F7F"/>
              </a:buClr>
              <a:buSzPts val="1600"/>
              <a:buFont typeface="Proxima Nova"/>
              <a:buNone/>
            </a:pPr>
            <a:r>
              <a:rPr lang="zh-CN" sz="1000" dirty="0">
                <a:latin typeface="SimHei" panose="02010609060101010101" pitchFamily="49" charset="-122"/>
                <a:ea typeface="SimHei" panose="02010609060101010101" pitchFamily="49" charset="-122"/>
                <a:cs typeface="Roboto"/>
                <a:sym typeface="Roboto"/>
              </a:rPr>
              <a:t>培训至关重要</a:t>
            </a:r>
          </a:p>
          <a:p>
            <a:pPr marL="0" lvl="0" indent="0" algn="l" rtl="0">
              <a:spcBef>
                <a:spcPts val="10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对于高效使用新工具和平台完成工作，能力强的员工充满信心。 </a:t>
            </a:r>
          </a:p>
        </p:txBody>
      </p:sp>
      <p:sp>
        <p:nvSpPr>
          <p:cNvPr id="2199" name="Google Shape;2199;p268"/>
          <p:cNvSpPr txBox="1">
            <a:spLocks noGrp="1"/>
          </p:cNvSpPr>
          <p:nvPr>
            <p:ph type="title"/>
          </p:nvPr>
        </p:nvSpPr>
        <p:spPr>
          <a:xfrm>
            <a:off x="5977500" y="1367800"/>
            <a:ext cx="3060000" cy="2402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457200" lvl="0" indent="-2921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评估培训需求：</a:t>
            </a:r>
            <a:r>
              <a:rPr lang="zh-CN" sz="1000" dirty="0">
                <a:latin typeface="SimHei" panose="02010609060101010101" pitchFamily="49" charset="-122"/>
                <a:ea typeface="SimHei" panose="02010609060101010101" pitchFamily="49" charset="-122"/>
                <a:cs typeface="Roboto"/>
                <a:sym typeface="Roboto"/>
              </a:rPr>
              <a:t>了解受影响受众的培训需求。</a:t>
            </a:r>
          </a:p>
          <a:p>
            <a:pPr marL="457200" lvl="0" indent="-2921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计划</a:t>
            </a:r>
            <a:r>
              <a:rPr lang="zh-CN" sz="1000" dirty="0">
                <a:latin typeface="SimHei" panose="02010609060101010101" pitchFamily="49" charset="-122"/>
                <a:ea typeface="SimHei" panose="02010609060101010101" pitchFamily="49" charset="-122"/>
                <a:cs typeface="Roboto"/>
                <a:sym typeface="Roboto"/>
              </a:rPr>
              <a:t>：制定培训设计策略。</a:t>
            </a:r>
          </a:p>
          <a:p>
            <a:pPr marL="457200" lvl="0" indent="-2921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构建：</a:t>
            </a:r>
            <a:r>
              <a:rPr lang="zh-CN" sz="1000" dirty="0">
                <a:latin typeface="SimHei" panose="02010609060101010101" pitchFamily="49" charset="-122"/>
                <a:ea typeface="SimHei" panose="02010609060101010101" pitchFamily="49" charset="-122"/>
                <a:cs typeface="Roboto"/>
                <a:sym typeface="Roboto"/>
              </a:rPr>
              <a:t>创建培训材料。</a:t>
            </a:r>
          </a:p>
          <a:p>
            <a:pPr marL="457200" lvl="0" indent="-292100" algn="l" rtl="0">
              <a:lnSpc>
                <a:spcPct val="100000"/>
              </a:lnSpc>
              <a:spcBef>
                <a:spcPts val="1000"/>
              </a:spcBef>
              <a:spcAft>
                <a:spcPts val="0"/>
              </a:spcAft>
              <a:buSzPts val="1000"/>
              <a:buFont typeface="Roboto"/>
              <a:buChar char="●"/>
            </a:pPr>
            <a:r>
              <a:rPr lang="zh-CN" sz="1000" b="1" dirty="0">
                <a:latin typeface="SimHei" panose="02010609060101010101" pitchFamily="49" charset="-122"/>
                <a:ea typeface="SimHei" panose="02010609060101010101" pitchFamily="49" charset="-122"/>
                <a:cs typeface="Roboto"/>
                <a:sym typeface="Roboto"/>
              </a:rPr>
              <a:t>提供：</a:t>
            </a:r>
            <a:r>
              <a:rPr lang="zh-CN" sz="1000" dirty="0">
                <a:latin typeface="SimHei" panose="02010609060101010101" pitchFamily="49" charset="-122"/>
                <a:ea typeface="SimHei" panose="02010609060101010101" pitchFamily="49" charset="-122"/>
                <a:cs typeface="Roboto"/>
                <a:sym typeface="Roboto"/>
              </a:rPr>
              <a:t>向用户提供培训。</a:t>
            </a:r>
          </a:p>
          <a:p>
            <a:pPr marL="0" lvl="0" indent="0" algn="l" rtl="0">
              <a:spcBef>
                <a:spcPts val="1000"/>
              </a:spcBef>
              <a:spcAft>
                <a:spcPts val="0"/>
              </a:spcAft>
              <a:buNone/>
            </a:pPr>
            <a:r>
              <a:rPr lang="zh-CN" sz="1200" b="1" dirty="0">
                <a:latin typeface="SimHei" panose="02010609060101010101" pitchFamily="49" charset="-122"/>
                <a:ea typeface="SimHei" panose="02010609060101010101" pitchFamily="49" charset="-122"/>
                <a:cs typeface="Roboto"/>
                <a:sym typeface="Roboto"/>
              </a:rPr>
              <a:t>需要考虑的其他策略</a:t>
            </a:r>
          </a:p>
          <a:p>
            <a:pPr marL="342900" lvl="0" indent="-228600" algn="l" rtl="0">
              <a:spcBef>
                <a:spcPts val="5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请考虑设计实践体验，以便用户尝试新工具，例如：午餐讨论会、办公时间和现场演示。  </a:t>
            </a:r>
          </a:p>
        </p:txBody>
      </p:sp>
      <p:graphicFrame>
        <p:nvGraphicFramePr>
          <p:cNvPr id="2200" name="Google Shape;2200;p268"/>
          <p:cNvGraphicFramePr/>
          <p:nvPr>
            <p:extLst>
              <p:ext uri="{D42A27DB-BD31-4B8C-83A1-F6EECF244321}">
                <p14:modId xmlns:p14="http://schemas.microsoft.com/office/powerpoint/2010/main" val="1365214632"/>
              </p:ext>
            </p:extLst>
          </p:nvPr>
        </p:nvGraphicFramePr>
        <p:xfrm>
          <a:off x="3106192" y="4128080"/>
          <a:ext cx="5886900" cy="1019305"/>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137950">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836425">
                <a:tc>
                  <a:txBody>
                    <a:bodyPr/>
                    <a:lstStyle/>
                    <a:p>
                      <a:pPr marL="457200" lvl="0" indent="0" algn="l" rtl="0">
                        <a:spcBef>
                          <a:spcPts val="0"/>
                        </a:spcBef>
                        <a:spcAft>
                          <a:spcPts val="0"/>
                        </a:spcAft>
                        <a:buNone/>
                      </a:pPr>
                      <a:endParaRPr sz="1000" dirty="0">
                        <a:latin typeface="SimHei" panose="02010609060101010101" pitchFamily="49" charset="-122"/>
                        <a:ea typeface="SimHei" panose="02010609060101010101" pitchFamily="49" charset="-122"/>
                        <a:cs typeface="Roboto"/>
                        <a:sym typeface="Roboto"/>
                      </a:endParaRPr>
                    </a:p>
                    <a:p>
                      <a:pPr marL="285750" lvl="0" indent="-234950" algn="l" rtl="0">
                        <a:spcBef>
                          <a:spcPts val="600"/>
                        </a:spcBef>
                        <a:spcAft>
                          <a:spcPts val="600"/>
                        </a:spcAft>
                        <a:buSzPts val="1000"/>
                        <a:buFont typeface="Roboto"/>
                        <a:buChar char="●"/>
                      </a:pPr>
                      <a:r>
                        <a:rPr lang="zh-CN" sz="1000" b="1" u="sng" dirty="0">
                          <a:solidFill>
                            <a:schemeClr val="hlink"/>
                          </a:solidFill>
                          <a:latin typeface="SimHei" panose="02010609060101010101" pitchFamily="49" charset="-122"/>
                          <a:ea typeface="SimHei" panose="02010609060101010101" pitchFamily="49" charset="-122"/>
                          <a:cs typeface="Roboto"/>
                          <a:sym typeface="Roboto"/>
                          <a:hlinkClick r:id="rId3"/>
                        </a:rPr>
                        <a:t>培训计划模板</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1" name="Google Shape;2201;p268"/>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02" name="Google Shape;2202;p268"/>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203" name="Google Shape;2203;p268"/>
          <p:cNvGraphicFramePr/>
          <p:nvPr>
            <p:extLst>
              <p:ext uri="{D42A27DB-BD31-4B8C-83A1-F6EECF244321}">
                <p14:modId xmlns:p14="http://schemas.microsoft.com/office/powerpoint/2010/main" val="263534538"/>
              </p:ext>
            </p:extLst>
          </p:nvPr>
        </p:nvGraphicFramePr>
        <p:xfrm>
          <a:off x="192731" y="1367798"/>
          <a:ext cx="2762475" cy="346477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信息、工具、培训和资源可以帮助人们完成工作。</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获取正确的支持资源将影响人们培养成功参与、执行或更改所需的知识和技能的能力。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a:t>
                      </a:r>
                      <a:endParaRPr lang="en-IE" altLang="zh-CN"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endParaRPr lang="en-IE" altLang="zh-CN"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en-IE" altLang="zh-CN" sz="800" i="0" dirty="0">
                          <a:solidFill>
                            <a:srgbClr val="434343"/>
                          </a:solidFill>
                          <a:latin typeface="SimHei" panose="02010609060101010101" pitchFamily="49" charset="-122"/>
                          <a:ea typeface="SimHei" panose="02010609060101010101" pitchFamily="49" charset="-122"/>
                          <a:cs typeface="Roboto"/>
                          <a:sym typeface="Roboto"/>
                        </a:rPr>
                        <a:t>    </a:t>
                      </a:r>
                      <a:r>
                        <a:rPr lang="zh-CN" sz="800" i="0" dirty="0">
                          <a:solidFill>
                            <a:srgbClr val="434343"/>
                          </a:solidFill>
                          <a:latin typeface="SimHei" panose="02010609060101010101" pitchFamily="49" charset="-122"/>
                          <a:ea typeface="SimHei" panose="02010609060101010101" pitchFamily="49" charset="-122"/>
                          <a:cs typeface="Roboto"/>
                          <a:sym typeface="Roboto"/>
                        </a:rPr>
                        <a:t>个人能力</a:t>
                      </a: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endParaRPr sz="800" i="0" dirty="0">
                        <a:solidFill>
                          <a:srgbClr val="434343"/>
                        </a:solidFill>
                        <a:latin typeface="SimHei" panose="02010609060101010101" pitchFamily="49" charset="-122"/>
                        <a:ea typeface="SimHei" panose="02010609060101010101" pitchFamily="49" charset="-122"/>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是否具有实施变更所需的信息、培训、技能和知识？</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04" name="Google Shape;2204;p268"/>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205" name="Google Shape;2205;p268"/>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06" name="Google Shape;2206;p268"/>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07" name="Google Shape;2207;p268"/>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启用</a:t>
            </a:r>
          </a:p>
        </p:txBody>
      </p:sp>
      <p:grpSp>
        <p:nvGrpSpPr>
          <p:cNvPr id="2208" name="Google Shape;2208;p268"/>
          <p:cNvGrpSpPr/>
          <p:nvPr/>
        </p:nvGrpSpPr>
        <p:grpSpPr>
          <a:xfrm>
            <a:off x="1688462" y="3276440"/>
            <a:ext cx="99291" cy="125699"/>
            <a:chOff x="9983846" y="5539482"/>
            <a:chExt cx="521761" cy="659493"/>
          </a:xfrm>
        </p:grpSpPr>
        <p:sp>
          <p:nvSpPr>
            <p:cNvPr id="2209" name="Google Shape;2209;p268"/>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sp>
          <p:nvSpPr>
            <p:cNvPr id="2210" name="Google Shape;2210;p268"/>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sp>
          <p:nvSpPr>
            <p:cNvPr id="2211" name="Google Shape;2211;p268"/>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sp>
          <p:nvSpPr>
            <p:cNvPr id="2212" name="Google Shape;2212;p268"/>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dirty="0">
                <a:solidFill>
                  <a:srgbClr val="1C1C1C"/>
                </a:solidFill>
                <a:latin typeface="SimHei" panose="02010609060101010101" pitchFamily="49" charset="-122"/>
                <a:ea typeface="SimHei" panose="02010609060101010101" pitchFamily="49" charset="-122"/>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69"/>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执行激励审查</a:t>
            </a:r>
          </a:p>
        </p:txBody>
      </p:sp>
      <p:sp>
        <p:nvSpPr>
          <p:cNvPr id="2218" name="Google Shape;2218;p269"/>
          <p:cNvSpPr txBox="1">
            <a:spLocks noGrp="1"/>
          </p:cNvSpPr>
          <p:nvPr>
            <p:ph type="title"/>
          </p:nvPr>
        </p:nvSpPr>
        <p:spPr>
          <a:xfrm>
            <a:off x="3106200" y="1367800"/>
            <a:ext cx="28713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solidFill>
                  <a:schemeClr val="accent2"/>
                </a:solidFill>
                <a:latin typeface="SimHei" panose="02010609060101010101" pitchFamily="49" charset="-122"/>
                <a:ea typeface="SimHei" panose="02010609060101010101" pitchFamily="49" charset="-122"/>
                <a:cs typeface="Roboto"/>
                <a:sym typeface="Roboto"/>
              </a:rPr>
              <a:t>描述</a:t>
            </a:r>
          </a:p>
          <a:p>
            <a:pPr marL="0" lvl="0" indent="0" algn="l" rtl="0">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调整现有激励，并寻找机会加大激励力度，</a:t>
            </a:r>
            <a:br>
              <a:rPr lang="en-IE" altLang="zh-CN" sz="1000" dirty="0">
                <a:latin typeface="SimHei" panose="02010609060101010101" pitchFamily="49" charset="-122"/>
                <a:ea typeface="SimHei" panose="02010609060101010101" pitchFamily="49" charset="-122"/>
                <a:cs typeface="Roboto"/>
                <a:sym typeface="Roboto"/>
              </a:rPr>
            </a:br>
            <a:r>
              <a:rPr lang="zh-CN" sz="1000" dirty="0">
                <a:latin typeface="SimHei" panose="02010609060101010101" pitchFamily="49" charset="-122"/>
                <a:ea typeface="SimHei" panose="02010609060101010101" pitchFamily="49" charset="-122"/>
                <a:cs typeface="Roboto"/>
                <a:sym typeface="Roboto"/>
              </a:rPr>
              <a:t>推动采用。 </a:t>
            </a:r>
          </a:p>
          <a:p>
            <a:pPr marL="0" lvl="0" indent="0" algn="l" rtl="0">
              <a:spcBef>
                <a:spcPts val="18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撤销对功能或产品采用率的不匹配激励</a:t>
            </a:r>
          </a:p>
          <a:p>
            <a:pPr marL="342900" lvl="0" indent="-228600" algn="l" rtl="0">
              <a:spcBef>
                <a:spcPts val="2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增加额外激励，提高功能或产品的采用率</a:t>
            </a:r>
          </a:p>
        </p:txBody>
      </p:sp>
      <p:sp>
        <p:nvSpPr>
          <p:cNvPr id="2219" name="Google Shape;2219;p269"/>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使用 P’s：</a:t>
            </a:r>
            <a:r>
              <a:rPr lang="zh-CN" sz="1000" dirty="0">
                <a:latin typeface="SimHei" panose="02010609060101010101" pitchFamily="49" charset="-122"/>
                <a:ea typeface="SimHei" panose="02010609060101010101" pitchFamily="49" charset="-122"/>
                <a:cs typeface="Roboto"/>
                <a:sym typeface="Roboto"/>
              </a:rPr>
              <a:t>将使用功能作为绩效管理流程、</a:t>
            </a:r>
            <a:br>
              <a:rPr lang="en-IE" altLang="zh-CN" sz="1000" dirty="0">
                <a:latin typeface="SimHei" panose="02010609060101010101" pitchFamily="49" charset="-122"/>
                <a:ea typeface="SimHei" panose="02010609060101010101" pitchFamily="49" charset="-122"/>
                <a:cs typeface="Roboto"/>
                <a:sym typeface="Roboto"/>
              </a:rPr>
            </a:br>
            <a:r>
              <a:rPr lang="zh-CN" sz="1000" dirty="0">
                <a:latin typeface="SimHei" panose="02010609060101010101" pitchFamily="49" charset="-122"/>
                <a:ea typeface="SimHei" panose="02010609060101010101" pitchFamily="49" charset="-122"/>
                <a:cs typeface="Roboto"/>
                <a:sym typeface="Roboto"/>
              </a:rPr>
              <a:t>晋升条件和相关福利的考虑因素。 </a:t>
            </a:r>
          </a:p>
          <a:p>
            <a:pPr marL="254000" marR="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撤销不匹配的激励：</a:t>
            </a:r>
            <a:r>
              <a:rPr lang="zh-CN" sz="1000" dirty="0">
                <a:latin typeface="SimHei" panose="02010609060101010101" pitchFamily="49" charset="-122"/>
                <a:ea typeface="SimHei" panose="02010609060101010101" pitchFamily="49" charset="-122"/>
                <a:cs typeface="Roboto"/>
                <a:sym typeface="Roboto"/>
              </a:rPr>
              <a:t>查看现有激励愿景（绩效管理、晋升、奖金、薪酬、津贴等），并重新调整任何阻碍功能采用的激励。 </a:t>
            </a:r>
          </a:p>
          <a:p>
            <a:pPr marL="254000" marR="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将奖励与行为联系：</a:t>
            </a:r>
            <a:r>
              <a:rPr lang="zh-CN" sz="1000" dirty="0">
                <a:latin typeface="SimHei" panose="02010609060101010101" pitchFamily="49" charset="-122"/>
                <a:ea typeface="SimHei" panose="02010609060101010101" pitchFamily="49" charset="-122"/>
                <a:cs typeface="Roboto"/>
                <a:sym typeface="Roboto"/>
              </a:rPr>
              <a:t>将奖励与预期行为或使用新工具的方式联系，而非避免意外行为和系统博弈的结果。</a:t>
            </a:r>
          </a:p>
          <a:p>
            <a:pPr marL="254000" marR="0" lvl="0" indent="-190500" algn="l" rtl="0">
              <a:lnSpc>
                <a:spcPct val="100000"/>
              </a:lnSpc>
              <a:spcBef>
                <a:spcPts val="500"/>
              </a:spcBef>
              <a:spcAft>
                <a:spcPts val="500"/>
              </a:spcAft>
              <a:buSzPts val="1000"/>
              <a:buChar char="●"/>
            </a:pPr>
            <a:r>
              <a:rPr lang="zh-CN" sz="1000" b="1" dirty="0">
                <a:latin typeface="SimHei" panose="02010609060101010101" pitchFamily="49" charset="-122"/>
                <a:ea typeface="SimHei" panose="02010609060101010101" pitchFamily="49" charset="-122"/>
                <a:cs typeface="Roboto"/>
                <a:sym typeface="Roboto"/>
              </a:rPr>
              <a:t>保持简单：</a:t>
            </a:r>
            <a:r>
              <a:rPr lang="zh-CN" sz="1000" dirty="0">
                <a:latin typeface="SimHei" panose="02010609060101010101" pitchFamily="49" charset="-122"/>
                <a:ea typeface="SimHei" panose="02010609060101010101" pitchFamily="49" charset="-122"/>
                <a:cs typeface="Roboto"/>
                <a:sym typeface="Roboto"/>
              </a:rPr>
              <a:t>适度使用外在奖励，这是因为过度依赖将对内在动机有害。考虑小但具有象征意义的事项。 </a:t>
            </a:r>
          </a:p>
        </p:txBody>
      </p:sp>
      <p:graphicFrame>
        <p:nvGraphicFramePr>
          <p:cNvPr id="2220" name="Google Shape;2220;p269"/>
          <p:cNvGraphicFramePr/>
          <p:nvPr>
            <p:extLst>
              <p:ext uri="{D42A27DB-BD31-4B8C-83A1-F6EECF244321}">
                <p14:modId xmlns:p14="http://schemas.microsoft.com/office/powerpoint/2010/main" val="6530373"/>
              </p:ext>
            </p:extLst>
          </p:nvPr>
        </p:nvGraphicFramePr>
        <p:xfrm>
          <a:off x="3240067" y="3913855"/>
          <a:ext cx="2470125" cy="644550"/>
        </p:xfrm>
        <a:graphic>
          <a:graphicData uri="http://schemas.openxmlformats.org/drawingml/2006/table">
            <a:tbl>
              <a:tblPr>
                <a:noFill/>
                <a:tableStyleId>{45470F37-8B12-47F0-81BC-2B07CDDA16E9}</a:tableStyleId>
              </a:tblPr>
              <a:tblGrid>
                <a:gridCol w="24701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600"/>
                        </a:spcAft>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3"/>
                        </a:rPr>
                        <a:t>激励回顾工作表</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21" name="Google Shape;2221;p269"/>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22" name="Google Shape;2222;p269"/>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223" name="Google Shape;2223;p269"/>
          <p:cNvGraphicFramePr/>
          <p:nvPr>
            <p:extLst>
              <p:ext uri="{D42A27DB-BD31-4B8C-83A1-F6EECF244321}">
                <p14:modId xmlns:p14="http://schemas.microsoft.com/office/powerpoint/2010/main" val="1612097855"/>
              </p:ext>
            </p:extLst>
          </p:nvPr>
        </p:nvGraphicFramePr>
        <p:xfrm>
          <a:off x="192731" y="1367798"/>
          <a:ext cx="2721500" cy="3483075"/>
        </p:xfrm>
        <a:graphic>
          <a:graphicData uri="http://schemas.openxmlformats.org/drawingml/2006/table">
            <a:tbl>
              <a:tblPr>
                <a:noFill/>
                <a:tableStyleId>{45470F37-8B12-47F0-81BC-2B07CDDA16E9}</a:tableStyleId>
              </a:tblPr>
              <a:tblGrid>
                <a:gridCol w="1375775">
                  <a:extLst>
                    <a:ext uri="{9D8B030D-6E8A-4147-A177-3AD203B41FA5}">
                      <a16:colId xmlns:a16="http://schemas.microsoft.com/office/drawing/2014/main" val="20000"/>
                    </a:ext>
                  </a:extLst>
                </a:gridCol>
                <a:gridCol w="1345725">
                  <a:extLst>
                    <a:ext uri="{9D8B030D-6E8A-4147-A177-3AD203B41FA5}">
                      <a16:colId xmlns:a16="http://schemas.microsoft.com/office/drawing/2014/main" val="20001"/>
                    </a:ext>
                  </a:extLst>
                </a:gridCol>
              </a:tblGrid>
              <a:tr h="74182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正式和非正式绩效管理流程、措施和激励。</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3467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正式和非正式激励结构会影响鼓励人们行事的方式</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801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结构动机</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26425">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推动或阻碍成功变更，并为贵组织制定定制策略提供信息</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绩效管理流程、措施和激励是否旨在通过变更推进平稳迁移？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24" name="Google Shape;2224;p269"/>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pic>
        <p:nvPicPr>
          <p:cNvPr id="2225" name="Google Shape;2225;p269"/>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26" name="Google Shape;2226;p269"/>
          <p:cNvSpPr/>
          <p:nvPr/>
        </p:nvSpPr>
        <p:spPr>
          <a:xfrm rot="1948987">
            <a:off x="305449" y="1037658"/>
            <a:ext cx="110604" cy="67739"/>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27" name="Google Shape;2227;p269"/>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奖励</a:t>
            </a:r>
          </a:p>
        </p:txBody>
      </p:sp>
      <p:grpSp>
        <p:nvGrpSpPr>
          <p:cNvPr id="2228" name="Google Shape;2228;p269"/>
          <p:cNvGrpSpPr/>
          <p:nvPr/>
        </p:nvGrpSpPr>
        <p:grpSpPr>
          <a:xfrm>
            <a:off x="1664474" y="3196519"/>
            <a:ext cx="134093" cy="169556"/>
            <a:chOff x="9983846" y="5539482"/>
            <a:chExt cx="521761" cy="659493"/>
          </a:xfrm>
        </p:grpSpPr>
        <p:sp>
          <p:nvSpPr>
            <p:cNvPr id="2229" name="Google Shape;2229;p269"/>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30" name="Google Shape;2230;p269"/>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31" name="Google Shape;2231;p269"/>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32" name="Google Shape;2232;p269"/>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6"/>
        <p:cNvGrpSpPr/>
        <p:nvPr/>
      </p:nvGrpSpPr>
      <p:grpSpPr>
        <a:xfrm>
          <a:off x="0" y="0"/>
          <a:ext cx="0" cy="0"/>
          <a:chOff x="0" y="0"/>
          <a:chExt cx="0" cy="0"/>
        </a:xfrm>
      </p:grpSpPr>
      <p:sp>
        <p:nvSpPr>
          <p:cNvPr id="2237" name="Google Shape;2237;p270"/>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定义采用/成功度量</a:t>
            </a:r>
          </a:p>
        </p:txBody>
      </p:sp>
      <p:sp>
        <p:nvSpPr>
          <p:cNvPr id="2238" name="Google Shape;2238;p270"/>
          <p:cNvSpPr txBox="1">
            <a:spLocks noGrp="1"/>
          </p:cNvSpPr>
          <p:nvPr>
            <p:ph type="title"/>
          </p:nvPr>
        </p:nvSpPr>
        <p:spPr>
          <a:xfrm>
            <a:off x="3106200" y="986799"/>
            <a:ext cx="2762400" cy="2689547"/>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lnSpc>
                <a:spcPct val="11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在用户迁移到新技术时，重要的是确保他们极力采用新技术。  查找应用程序或设置采用仪表板（例如 Lightning Usage  应用程序），轻松监控采用度量。</a:t>
            </a:r>
          </a:p>
          <a:p>
            <a:pPr marL="0" lvl="0" indent="0" algn="l" rtl="0">
              <a:spcBef>
                <a:spcPts val="6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采用</a:t>
            </a:r>
          </a:p>
          <a:p>
            <a:pPr marL="342900" lvl="0" indent="-228600" algn="l" rtl="0">
              <a:spcBef>
                <a:spcPts val="200"/>
              </a:spcBef>
              <a:spcAft>
                <a:spcPts val="0"/>
              </a:spcAft>
              <a:buSzPts val="1000"/>
              <a:buFont typeface="Roboto"/>
              <a:buChar char="●"/>
            </a:pPr>
            <a:r>
              <a:rPr lang="zh-CN" sz="1100" dirty="0">
                <a:latin typeface="SimHei" panose="02010609060101010101" pitchFamily="49" charset="-122"/>
                <a:ea typeface="SimHei" panose="02010609060101010101" pitchFamily="49" charset="-122"/>
                <a:cs typeface="Roboto"/>
                <a:sym typeface="Roboto"/>
              </a:rPr>
              <a:t>帮助管理员了解用户需求并重点关注真正重要问题的见解</a:t>
            </a:r>
          </a:p>
        </p:txBody>
      </p:sp>
      <p:sp>
        <p:nvSpPr>
          <p:cNvPr id="2239" name="Google Shape;2239;p270"/>
          <p:cNvSpPr txBox="1">
            <a:spLocks noGrp="1"/>
          </p:cNvSpPr>
          <p:nvPr>
            <p:ph type="title"/>
          </p:nvPr>
        </p:nvSpPr>
        <p:spPr>
          <a:xfrm>
            <a:off x="5977500" y="986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solidFill>
                  <a:schemeClr val="accent2"/>
                </a:solidFill>
                <a:latin typeface="SimHei" panose="02010609060101010101" pitchFamily="49" charset="-122"/>
                <a:ea typeface="SimHei" panose="02010609060101010101" pitchFamily="49" charset="-122"/>
                <a:cs typeface="Roboto"/>
                <a:sym typeface="Roboto"/>
              </a:rPr>
              <a:t>执行方式</a:t>
            </a:r>
          </a:p>
          <a:p>
            <a:pPr marL="342900" lvl="0" indent="-228600" algn="l" rtl="0">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使用 Lightning Usage 应用程序：</a:t>
            </a:r>
            <a:r>
              <a:rPr lang="zh-CN" sz="1000" dirty="0">
                <a:latin typeface="SimHei" panose="02010609060101010101" pitchFamily="49" charset="-122"/>
                <a:ea typeface="SimHei" panose="02010609060101010101" pitchFamily="49" charset="-122"/>
                <a:cs typeface="Roboto"/>
                <a:sym typeface="Roboto"/>
              </a:rPr>
              <a:t>单击应用程序启动器图标 (     )，在搜索框中输入 Usage，然后单击 Lightning Usage。  在左侧窗格中，单击登录度量，查看关联数据。</a:t>
            </a:r>
          </a:p>
          <a:p>
            <a:pPr marL="342900" lvl="0" indent="-228600" algn="l" rtl="0">
              <a:spcBef>
                <a:spcPts val="500"/>
              </a:spcBef>
              <a:spcAft>
                <a:spcPts val="0"/>
              </a:spcAft>
              <a:buSzPts val="1000"/>
              <a:buChar char="●"/>
            </a:pPr>
            <a:r>
              <a:rPr lang="zh-CN" sz="1000" dirty="0">
                <a:latin typeface="SimHei" panose="02010609060101010101" pitchFamily="49" charset="-122"/>
                <a:ea typeface="SimHei" panose="02010609060101010101" pitchFamily="49" charset="-122"/>
                <a:cs typeface="Roboto"/>
                <a:sym typeface="Roboto"/>
              </a:rPr>
              <a:t>需要考虑的</a:t>
            </a:r>
            <a:r>
              <a:rPr lang="zh-CN" sz="1000" b="1" dirty="0">
                <a:latin typeface="SimHei" panose="02010609060101010101" pitchFamily="49" charset="-122"/>
                <a:ea typeface="SimHei" panose="02010609060101010101" pitchFamily="49" charset="-122"/>
                <a:cs typeface="Roboto"/>
                <a:sym typeface="Roboto"/>
              </a:rPr>
              <a:t>采用度量</a:t>
            </a:r>
            <a:r>
              <a:rPr lang="zh-CN" sz="1000" dirty="0">
                <a:latin typeface="SimHei" panose="02010609060101010101" pitchFamily="49" charset="-122"/>
                <a:ea typeface="SimHei" panose="02010609060101010101" pitchFamily="49" charset="-122"/>
                <a:cs typeface="Roboto"/>
                <a:sym typeface="Roboto"/>
              </a:rPr>
              <a:t>：</a:t>
            </a:r>
          </a:p>
          <a:p>
            <a:pPr marL="685800" lvl="1" indent="-228600" algn="l" rtl="0">
              <a:spcBef>
                <a:spcPts val="300"/>
              </a:spcBef>
              <a:spcAft>
                <a:spcPts val="0"/>
              </a:spcAft>
              <a:buSzPts val="1000"/>
              <a:buChar char="○"/>
            </a:pPr>
            <a:r>
              <a:rPr lang="zh-CN" sz="1000" dirty="0">
                <a:latin typeface="SimHei" panose="02010609060101010101" pitchFamily="49" charset="-122"/>
                <a:ea typeface="SimHei" panose="02010609060101010101" pitchFamily="49" charset="-122"/>
                <a:cs typeface="Roboto"/>
                <a:sym typeface="Roboto"/>
              </a:rPr>
              <a:t>登录度量页面显示了在启用和未启用 MFA 情况下用户名和密码登录方法的登录数据。汇总了过去 7 天和过去 3 个月的数据。</a:t>
            </a:r>
          </a:p>
          <a:p>
            <a:pPr marL="342900" lvl="0" indent="0" algn="l" rtl="0">
              <a:lnSpc>
                <a:spcPct val="100000"/>
              </a:lnSpc>
              <a:spcBef>
                <a:spcPts val="300"/>
              </a:spcBef>
              <a:spcAft>
                <a:spcPts val="0"/>
              </a:spcAft>
              <a:buNone/>
            </a:pPr>
            <a:endParaRPr sz="1000" b="1" dirty="0">
              <a:solidFill>
                <a:schemeClr val="accent2"/>
              </a:solidFill>
              <a:latin typeface="SimHei" panose="02010609060101010101" pitchFamily="49" charset="-122"/>
              <a:ea typeface="SimHei" panose="02010609060101010101" pitchFamily="49" charset="-122"/>
              <a:cs typeface="Roboto"/>
              <a:sym typeface="Roboto"/>
            </a:endParaRPr>
          </a:p>
          <a:p>
            <a:pPr marL="342900" lvl="0" indent="0" algn="l" rtl="0">
              <a:spcBef>
                <a:spcPts val="1800"/>
              </a:spcBef>
              <a:spcAft>
                <a:spcPts val="200"/>
              </a:spcAft>
              <a:buNone/>
            </a:pPr>
            <a:endParaRPr sz="1000" dirty="0">
              <a:solidFill>
                <a:schemeClr val="accent2"/>
              </a:solidFill>
              <a:latin typeface="SimHei" panose="02010609060101010101" pitchFamily="49" charset="-122"/>
              <a:ea typeface="SimHei" panose="02010609060101010101" pitchFamily="49" charset="-122"/>
              <a:cs typeface="Roboto"/>
              <a:sym typeface="Roboto"/>
            </a:endParaRPr>
          </a:p>
        </p:txBody>
      </p:sp>
      <p:graphicFrame>
        <p:nvGraphicFramePr>
          <p:cNvPr id="2240" name="Google Shape;2240;p270"/>
          <p:cNvGraphicFramePr/>
          <p:nvPr>
            <p:extLst>
              <p:ext uri="{D42A27DB-BD31-4B8C-83A1-F6EECF244321}">
                <p14:modId xmlns:p14="http://schemas.microsoft.com/office/powerpoint/2010/main" val="289478415"/>
              </p:ext>
            </p:extLst>
          </p:nvPr>
        </p:nvGraphicFramePr>
        <p:xfrm>
          <a:off x="3240067" y="436597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457200" lvl="0" indent="-292100" algn="l" rtl="0">
                        <a:spcBef>
                          <a:spcPts val="0"/>
                        </a:spcBef>
                        <a:spcAft>
                          <a:spcPts val="200"/>
                        </a:spcAft>
                        <a:buSzPts val="1000"/>
                        <a:buFont typeface="Roboto"/>
                        <a:buChar char="●"/>
                      </a:pPr>
                      <a:r>
                        <a:rPr lang="zh-CN" sz="1100" u="sng" dirty="0">
                          <a:solidFill>
                            <a:schemeClr val="hlink"/>
                          </a:solidFill>
                          <a:latin typeface="SimHei" panose="02010609060101010101" pitchFamily="49" charset="-122"/>
                          <a:ea typeface="SimHei" panose="02010609060101010101" pitchFamily="49" charset="-122"/>
                          <a:cs typeface="Roboto"/>
                          <a:sym typeface="Roboto"/>
                          <a:hlinkClick r:id="rId3"/>
                        </a:rPr>
                        <a:t>Lightning Usage 应用程序</a:t>
                      </a:r>
                      <a:r>
                        <a:rPr lang="zh-CN" sz="1100" dirty="0">
                          <a:latin typeface="SimHei" panose="02010609060101010101" pitchFamily="49" charset="-122"/>
                          <a:ea typeface="SimHei" panose="02010609060101010101" pitchFamily="49" charset="-122"/>
                          <a:cs typeface="Roboto"/>
                          <a:sym typeface="Roboto"/>
                        </a:rPr>
                        <a:t>帮助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1" name="Google Shape;2241;p27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cxnSp>
        <p:nvCxnSpPr>
          <p:cNvPr id="2242" name="Google Shape;2242;p270"/>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43" name="Google Shape;2243;p270"/>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244" name="Google Shape;2244;p270"/>
          <p:cNvGraphicFramePr/>
          <p:nvPr>
            <p:extLst>
              <p:ext uri="{D42A27DB-BD31-4B8C-83A1-F6EECF244321}">
                <p14:modId xmlns:p14="http://schemas.microsoft.com/office/powerpoint/2010/main" val="987546814"/>
              </p:ext>
            </p:extLst>
          </p:nvPr>
        </p:nvGraphicFramePr>
        <p:xfrm>
          <a:off x="192731" y="1367798"/>
          <a:ext cx="2762475" cy="333147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组织的结构系统，其中包含技术基础设施、流程、策略和业务规则。</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一组系统和流程管理和支持工作，如何处理和共享数据，以及如何制定决策推进目标。</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a:t>
                      </a:r>
                      <a:r>
                        <a:rPr lang="en-IE" altLang="zh-CN" sz="800" i="0" dirty="0">
                          <a:solidFill>
                            <a:srgbClr val="434343"/>
                          </a:solidFill>
                          <a:latin typeface="SimHei" panose="02010609060101010101" pitchFamily="49" charset="-122"/>
                          <a:ea typeface="SimHei" panose="02010609060101010101" pitchFamily="49" charset="-122"/>
                          <a:cs typeface="Roboto"/>
                          <a:sym typeface="Roboto"/>
                        </a:rPr>
                        <a:t> </a:t>
                      </a:r>
                      <a:r>
                        <a:rPr lang="zh-CN" sz="800" i="0" dirty="0">
                          <a:solidFill>
                            <a:srgbClr val="434343"/>
                          </a:solidFill>
                          <a:latin typeface="SimHei" panose="02010609060101010101" pitchFamily="49" charset="-122"/>
                          <a:ea typeface="SimHei" panose="02010609060101010101" pitchFamily="49" charset="-122"/>
                          <a:cs typeface="Roboto"/>
                          <a:sym typeface="Roboto"/>
                        </a:rPr>
                        <a:t>结构功能</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推动或阻碍成功变更，并制定定制策略提供信息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组织的技术、工具、基础设施、流程、策略和业务规则是否旨在通过变更推进平稳迁移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45" name="Google Shape;2245;p270"/>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46" name="Google Shape;2246;p270"/>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47" name="Google Shape;2247;p27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结构</a:t>
            </a:r>
          </a:p>
        </p:txBody>
      </p:sp>
      <p:grpSp>
        <p:nvGrpSpPr>
          <p:cNvPr id="2248" name="Google Shape;2248;p270"/>
          <p:cNvGrpSpPr/>
          <p:nvPr/>
        </p:nvGrpSpPr>
        <p:grpSpPr>
          <a:xfrm>
            <a:off x="1664474" y="3244690"/>
            <a:ext cx="134093" cy="169556"/>
            <a:chOff x="9983846" y="5539482"/>
            <a:chExt cx="521761" cy="659493"/>
          </a:xfrm>
        </p:grpSpPr>
        <p:sp>
          <p:nvSpPr>
            <p:cNvPr id="2249" name="Google Shape;2249;p27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50" name="Google Shape;2250;p27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51" name="Google Shape;2251;p27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52" name="Google Shape;2252;p27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pic>
        <p:nvPicPr>
          <p:cNvPr id="2253" name="Google Shape;2253;p270" descr="App Launcher icon"/>
          <p:cNvPicPr preferRelativeResize="0">
            <a:picLocks noChangeAspect="1"/>
          </p:cNvPicPr>
          <p:nvPr/>
        </p:nvPicPr>
        <p:blipFill>
          <a:blip r:embed="rId5">
            <a:alphaModFix/>
          </a:blip>
          <a:stretch>
            <a:fillRect/>
          </a:stretch>
        </p:blipFill>
        <p:spPr>
          <a:xfrm>
            <a:off x="7483647" y="1456965"/>
            <a:ext cx="164592" cy="1645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7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zh-CN" sz="1400" b="1" dirty="0">
                <a:latin typeface="SimHei" panose="02010609060101010101" pitchFamily="49" charset="-122"/>
                <a:ea typeface="SimHei" panose="02010609060101010101" pitchFamily="49" charset="-122"/>
                <a:cs typeface="Roboto"/>
                <a:sym typeface="Roboto"/>
              </a:rPr>
              <a:t>战略：</a:t>
            </a:r>
            <a:r>
              <a:rPr lang="zh-CN" sz="1400" dirty="0">
                <a:latin typeface="SimHei" panose="02010609060101010101" pitchFamily="49" charset="-122"/>
                <a:ea typeface="SimHei" panose="02010609060101010101" pitchFamily="49" charset="-122"/>
                <a:cs typeface="Roboto"/>
                <a:sym typeface="Roboto"/>
              </a:rPr>
              <a:t>设置协作空间和反馈循环 </a:t>
            </a:r>
          </a:p>
        </p:txBody>
      </p:sp>
      <p:sp>
        <p:nvSpPr>
          <p:cNvPr id="2259" name="Google Shape;2259;p271"/>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描述</a:t>
            </a:r>
          </a:p>
          <a:p>
            <a:pPr marL="0" lvl="0" indent="0" algn="l" rtl="0">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将 Chatter 或 Slack 设置为协作、获取关于新工具的更新和信息以及提供反馈创建改进体验的场所。 </a:t>
            </a:r>
          </a:p>
          <a:p>
            <a:pPr marL="0" lvl="0" indent="0" algn="l" rtl="0">
              <a:spcBef>
                <a:spcPts val="1800"/>
              </a:spcBef>
              <a:spcAft>
                <a:spcPts val="0"/>
              </a:spcAft>
              <a:buNone/>
            </a:pPr>
            <a:r>
              <a:rPr lang="zh-CN" sz="1200" b="1" dirty="0">
                <a:latin typeface="SimHei" panose="02010609060101010101" pitchFamily="49" charset="-122"/>
                <a:ea typeface="SimHei" panose="02010609060101010101" pitchFamily="49" charset="-122"/>
                <a:cs typeface="Roboto"/>
                <a:sym typeface="Roboto"/>
              </a:rPr>
              <a:t>目标结果</a:t>
            </a:r>
          </a:p>
          <a:p>
            <a:pPr marL="342900" lvl="0" indent="-228600" algn="l" rtl="0">
              <a:spcBef>
                <a:spcPts val="10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用户之间的积极协作</a:t>
            </a:r>
          </a:p>
          <a:p>
            <a:pPr marL="342900" lvl="0" indent="-228600" algn="l" rtl="0">
              <a:spcBef>
                <a:spcPts val="2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变更阻力</a:t>
            </a:r>
          </a:p>
          <a:p>
            <a:pPr marL="342900" lvl="0" indent="-228600" algn="l" rtl="0">
              <a:spcBef>
                <a:spcPts val="2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 采用率 </a:t>
            </a:r>
          </a:p>
          <a:p>
            <a:pPr marL="342900" lvl="0" indent="-228600" algn="l" rtl="0">
              <a:spcBef>
                <a:spcPts val="200"/>
              </a:spcBef>
              <a:spcAft>
                <a:spcPts val="20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通过反馈改进推出</a:t>
            </a:r>
          </a:p>
        </p:txBody>
      </p:sp>
      <p:sp>
        <p:nvSpPr>
          <p:cNvPr id="2260" name="Google Shape;2260;p271"/>
          <p:cNvSpPr txBox="1">
            <a:spLocks noGrp="1"/>
          </p:cNvSpPr>
          <p:nvPr>
            <p:ph type="title"/>
          </p:nvPr>
        </p:nvSpPr>
        <p:spPr>
          <a:xfrm>
            <a:off x="5977500" y="1367800"/>
            <a:ext cx="2973769"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latin typeface="SimHei" panose="02010609060101010101" pitchFamily="49" charset="-122"/>
                <a:ea typeface="SimHei" panose="02010609060101010101" pitchFamily="49" charset="-122"/>
                <a:cs typeface="Roboto"/>
                <a:sym typeface="Roboto"/>
              </a:rPr>
              <a:t>执行方式</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设置 Chatter：</a:t>
            </a:r>
            <a:r>
              <a:rPr lang="zh-CN" sz="1000" dirty="0">
                <a:latin typeface="SimHei" panose="02010609060101010101" pitchFamily="49" charset="-122"/>
                <a:ea typeface="SimHei" panose="02010609060101010101" pitchFamily="49" charset="-122"/>
                <a:cs typeface="Roboto"/>
                <a:sym typeface="Roboto"/>
              </a:rPr>
              <a:t>创建 Chatter 组：</a:t>
            </a:r>
          </a:p>
          <a:p>
            <a:pPr marL="685800" lvl="1" indent="-228600" algn="l" rtl="0">
              <a:lnSpc>
                <a:spcPct val="100000"/>
              </a:lnSpc>
              <a:spcBef>
                <a:spcPts val="500"/>
              </a:spcBef>
              <a:spcAft>
                <a:spcPts val="0"/>
              </a:spcAft>
              <a:buSzPts val="1000"/>
              <a:buChar char="○"/>
            </a:pPr>
            <a:r>
              <a:rPr lang="zh-CN" sz="1000" dirty="0">
                <a:latin typeface="SimHei" panose="02010609060101010101" pitchFamily="49" charset="-122"/>
                <a:ea typeface="SimHei" panose="02010609060101010101" pitchFamily="49" charset="-122"/>
                <a:cs typeface="Roboto"/>
                <a:sym typeface="Roboto"/>
              </a:rPr>
              <a:t>交流信息和更新</a:t>
            </a:r>
          </a:p>
          <a:p>
            <a:pPr marL="685800" lvl="1" indent="-228600" algn="l" rtl="0">
              <a:lnSpc>
                <a:spcPct val="100000"/>
              </a:lnSpc>
              <a:spcBef>
                <a:spcPts val="500"/>
              </a:spcBef>
              <a:spcAft>
                <a:spcPts val="0"/>
              </a:spcAft>
              <a:buSzPts val="1000"/>
              <a:buChar char="○"/>
            </a:pPr>
            <a:r>
              <a:rPr lang="zh-CN" sz="1000" dirty="0">
                <a:latin typeface="SimHei" panose="02010609060101010101" pitchFamily="49" charset="-122"/>
                <a:ea typeface="SimHei" panose="02010609060101010101" pitchFamily="49" charset="-122"/>
                <a:cs typeface="Roboto"/>
                <a:sym typeface="Roboto"/>
              </a:rPr>
              <a:t>将用户与拥护者联系</a:t>
            </a:r>
          </a:p>
          <a:p>
            <a:pPr marL="685800" lvl="1" indent="-228600" algn="l" rtl="0">
              <a:lnSpc>
                <a:spcPct val="100000"/>
              </a:lnSpc>
              <a:spcBef>
                <a:spcPts val="500"/>
              </a:spcBef>
              <a:spcAft>
                <a:spcPts val="0"/>
              </a:spcAft>
              <a:buSzPts val="1000"/>
              <a:buChar char="○"/>
            </a:pPr>
            <a:r>
              <a:rPr lang="zh-CN" sz="1000" dirty="0">
                <a:latin typeface="SimHei" panose="02010609060101010101" pitchFamily="49" charset="-122"/>
                <a:ea typeface="SimHei" panose="02010609060101010101" pitchFamily="49" charset="-122"/>
                <a:cs typeface="Roboto"/>
                <a:sym typeface="Roboto"/>
              </a:rPr>
              <a:t>允许用户分享最佳实践并提出问题</a:t>
            </a:r>
          </a:p>
          <a:p>
            <a:pPr marL="685800" lvl="1" indent="-228600" algn="l" rtl="0">
              <a:lnSpc>
                <a:spcPct val="100000"/>
              </a:lnSpc>
              <a:spcBef>
                <a:spcPts val="500"/>
              </a:spcBef>
              <a:spcAft>
                <a:spcPts val="0"/>
              </a:spcAft>
              <a:buSzPts val="1000"/>
              <a:buFont typeface="Roboto"/>
              <a:buChar char="○"/>
            </a:pPr>
            <a:r>
              <a:rPr lang="zh-CN" sz="1000" dirty="0">
                <a:latin typeface="SimHei" panose="02010609060101010101" pitchFamily="49" charset="-122"/>
                <a:ea typeface="SimHei" panose="02010609060101010101" pitchFamily="49" charset="-122"/>
                <a:cs typeface="Roboto"/>
                <a:sym typeface="Roboto"/>
              </a:rPr>
              <a:t>分享成功故事</a:t>
            </a:r>
          </a:p>
          <a:p>
            <a:pPr marL="254000" lvl="0" indent="-190500" algn="l" rtl="0">
              <a:lnSpc>
                <a:spcPct val="100000"/>
              </a:lnSpc>
              <a:spcBef>
                <a:spcPts val="500"/>
              </a:spcBef>
              <a:spcAft>
                <a:spcPts val="0"/>
              </a:spcAft>
              <a:buSzPts val="1000"/>
              <a:buChar char="●"/>
            </a:pPr>
            <a:r>
              <a:rPr lang="zh-CN" sz="1000" b="1" dirty="0">
                <a:latin typeface="SimHei" panose="02010609060101010101" pitchFamily="49" charset="-122"/>
                <a:ea typeface="SimHei" panose="02010609060101010101" pitchFamily="49" charset="-122"/>
                <a:cs typeface="Roboto"/>
                <a:sym typeface="Roboto"/>
              </a:rPr>
              <a:t>创建反馈循环：</a:t>
            </a:r>
            <a:r>
              <a:rPr lang="zh-CN" sz="1000" dirty="0">
                <a:latin typeface="SimHei" panose="02010609060101010101" pitchFamily="49" charset="-122"/>
                <a:ea typeface="SimHei" panose="02010609060101010101" pitchFamily="49" charset="-122"/>
                <a:cs typeface="Roboto"/>
                <a:sym typeface="Roboto"/>
              </a:rPr>
              <a:t>使用 Chatter 组，定期收集关于如何改进实施的反馈和见解。使用调查、投票或发布问题。 </a:t>
            </a:r>
          </a:p>
          <a:p>
            <a:pPr marL="342900" lvl="0" indent="0" algn="l" rtl="0">
              <a:spcBef>
                <a:spcPts val="1800"/>
              </a:spcBef>
              <a:spcAft>
                <a:spcPts val="200"/>
              </a:spcAft>
              <a:buNone/>
            </a:pPr>
            <a:endParaRPr sz="1000" dirty="0">
              <a:latin typeface="SimHei" panose="02010609060101010101" pitchFamily="49" charset="-122"/>
              <a:ea typeface="SimHei" panose="02010609060101010101" pitchFamily="49" charset="-122"/>
              <a:cs typeface="Roboto"/>
              <a:sym typeface="Roboto"/>
            </a:endParaRPr>
          </a:p>
        </p:txBody>
      </p:sp>
      <p:graphicFrame>
        <p:nvGraphicFramePr>
          <p:cNvPr id="2261" name="Google Shape;2261;p271"/>
          <p:cNvGraphicFramePr/>
          <p:nvPr>
            <p:extLst>
              <p:ext uri="{D42A27DB-BD31-4B8C-83A1-F6EECF244321}">
                <p14:modId xmlns:p14="http://schemas.microsoft.com/office/powerpoint/2010/main" val="78320041"/>
              </p:ext>
            </p:extLst>
          </p:nvPr>
        </p:nvGraphicFramePr>
        <p:xfrm>
          <a:off x="3240067" y="391385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zh-CN" sz="1200" dirty="0">
                          <a:solidFill>
                            <a:srgbClr val="FFFFFF"/>
                          </a:solidFill>
                          <a:latin typeface="SimHei" panose="02010609060101010101" pitchFamily="49" charset="-122"/>
                          <a:ea typeface="SimHei" panose="02010609060101010101" pitchFamily="49" charset="-122"/>
                          <a:cs typeface="Roboto"/>
                          <a:sym typeface="Roboto"/>
                        </a:rPr>
                        <a:t>支持工具</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0"/>
                        </a:spcAft>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3"/>
                        </a:rPr>
                        <a:t>创建和管理 Chatter 组</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62" name="Google Shape;2262;p27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cxnSp>
        <p:nvCxnSpPr>
          <p:cNvPr id="2263" name="Google Shape;2263;p271"/>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64" name="Google Shape;2264;p271"/>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2265" name="Google Shape;2265;p271"/>
          <p:cNvGraphicFramePr/>
          <p:nvPr>
            <p:extLst>
              <p:ext uri="{D42A27DB-BD31-4B8C-83A1-F6EECF244321}">
                <p14:modId xmlns:p14="http://schemas.microsoft.com/office/powerpoint/2010/main" val="251595586"/>
              </p:ext>
            </p:extLst>
          </p:nvPr>
        </p:nvGraphicFramePr>
        <p:xfrm>
          <a:off x="192731" y="1367798"/>
          <a:ext cx="2762475" cy="333147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定义</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的含义</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组织的结构系统，其中包含技术基础设施、流程、策略和业务规则。</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LEVER 会产生什么影响，这可以推动或阻碍成功变更</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一组系统和流程管理和支持工作，如何处理和共享数据，以及如何制定决策推进目标。</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zh-CN" sz="1000" b="1" i="0" dirty="0">
                          <a:solidFill>
                            <a:srgbClr val="434343"/>
                          </a:solidFill>
                          <a:latin typeface="SimHei" panose="02010609060101010101" pitchFamily="49" charset="-122"/>
                          <a:ea typeface="SimHei" panose="02010609060101010101" pitchFamily="49" charset="-122"/>
                          <a:cs typeface="Roboto"/>
                          <a:sym typeface="Roboto"/>
                        </a:rPr>
                        <a:t>影响类型</a:t>
                      </a:r>
                    </a:p>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对行动/行为影响的类型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    结构功能</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zh-CN" sz="1000" b="1" i="0" dirty="0">
                          <a:solidFill>
                            <a:srgbClr val="F3F3F3"/>
                          </a:solidFill>
                          <a:latin typeface="SimHei" panose="02010609060101010101" pitchFamily="49" charset="-122"/>
                          <a:ea typeface="SimHei" panose="02010609060101010101" pitchFamily="49" charset="-122"/>
                          <a:cs typeface="Roboto"/>
                          <a:sym typeface="Roboto"/>
                        </a:rPr>
                        <a:t>要提问的问题</a:t>
                      </a:r>
                    </a:p>
                    <a:p>
                      <a:pPr marL="0" lvl="0" indent="0" algn="l" rtl="0">
                        <a:spcBef>
                          <a:spcPts val="0"/>
                        </a:spcBef>
                        <a:spcAft>
                          <a:spcPts val="0"/>
                        </a:spcAft>
                        <a:buNone/>
                      </a:pPr>
                      <a:r>
                        <a:rPr lang="zh-CN" sz="800" i="0" dirty="0">
                          <a:solidFill>
                            <a:schemeClr val="lt1"/>
                          </a:solidFill>
                          <a:latin typeface="SimHei" panose="02010609060101010101" pitchFamily="49" charset="-122"/>
                          <a:ea typeface="SimHei" panose="02010609060101010101" pitchFamily="49" charset="-122"/>
                          <a:cs typeface="Roboto"/>
                          <a:sym typeface="Roboto"/>
                        </a:rPr>
                        <a:t>请考虑以下内容，确定此 LEVER 推动或阻碍成功变更，并制定定制策略提供信息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zh-CN" sz="800" i="0" dirty="0">
                          <a:solidFill>
                            <a:srgbClr val="434343"/>
                          </a:solidFill>
                          <a:latin typeface="SimHei" panose="02010609060101010101" pitchFamily="49" charset="-122"/>
                          <a:ea typeface="SimHei" panose="02010609060101010101" pitchFamily="49" charset="-122"/>
                          <a:cs typeface="Roboto"/>
                          <a:sym typeface="Roboto"/>
                        </a:rPr>
                        <a:t>组织的技术、工具、基础设施、流程、策略和业务规则是否旨在通过变更推进平稳迁移</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66" name="Google Shape;2266;p271"/>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67" name="Google Shape;2267;p271"/>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68" name="Google Shape;2268;p27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zh-CN" sz="2400" dirty="0">
                <a:solidFill>
                  <a:srgbClr val="434343"/>
                </a:solidFill>
                <a:latin typeface="SimHei" panose="02010609060101010101" pitchFamily="49" charset="-122"/>
                <a:ea typeface="SimHei" panose="02010609060101010101" pitchFamily="49" charset="-122"/>
                <a:cs typeface="Roboto"/>
                <a:sym typeface="Roboto"/>
              </a:rPr>
              <a:t>结构</a:t>
            </a:r>
          </a:p>
        </p:txBody>
      </p:sp>
      <p:grpSp>
        <p:nvGrpSpPr>
          <p:cNvPr id="2269" name="Google Shape;2269;p271"/>
          <p:cNvGrpSpPr/>
          <p:nvPr/>
        </p:nvGrpSpPr>
        <p:grpSpPr>
          <a:xfrm>
            <a:off x="1664474" y="3228783"/>
            <a:ext cx="134093" cy="169556"/>
            <a:chOff x="9983846" y="5539482"/>
            <a:chExt cx="521761" cy="659493"/>
          </a:xfrm>
        </p:grpSpPr>
        <p:sp>
          <p:nvSpPr>
            <p:cNvPr id="2270" name="Google Shape;2270;p27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71" name="Google Shape;2271;p27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72" name="Google Shape;2272;p27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273" name="Google Shape;2273;p27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7"/>
        <p:cNvGrpSpPr/>
        <p:nvPr/>
      </p:nvGrpSpPr>
      <p:grpSpPr>
        <a:xfrm>
          <a:off x="0" y="0"/>
          <a:ext cx="0" cy="0"/>
          <a:chOff x="0" y="0"/>
          <a:chExt cx="0" cy="0"/>
        </a:xfrm>
      </p:grpSpPr>
      <p:sp>
        <p:nvSpPr>
          <p:cNvPr id="2278" name="Google Shape;2278;p272"/>
          <p:cNvSpPr txBox="1">
            <a:spLocks noGrp="1"/>
          </p:cNvSpPr>
          <p:nvPr>
            <p:ph type="ctrTitle"/>
          </p:nvPr>
        </p:nvSpPr>
        <p:spPr>
          <a:xfrm>
            <a:off x="780518" y="21506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zh-CN" sz="3600" dirty="0">
                <a:latin typeface="SimHei" panose="02010609060101010101" pitchFamily="49" charset="-122"/>
                <a:ea typeface="SimHei" panose="02010609060101010101" pitchFamily="49" charset="-122"/>
                <a:cs typeface="Roboto Light"/>
                <a:sym typeface="Roboto Light"/>
              </a:rPr>
              <a:t>适用于执行的其他工具</a:t>
            </a:r>
          </a:p>
        </p:txBody>
      </p:sp>
      <p:sp>
        <p:nvSpPr>
          <p:cNvPr id="2279" name="Google Shape;2279;p272"/>
          <p:cNvSpPr txBox="1"/>
          <p:nvPr/>
        </p:nvSpPr>
        <p:spPr>
          <a:xfrm>
            <a:off x="426075" y="3265350"/>
            <a:ext cx="42987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273"/>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dirty="0"/>
              <a:t>变更愿景声明工作表</a:t>
            </a:r>
          </a:p>
        </p:txBody>
      </p:sp>
      <p:sp>
        <p:nvSpPr>
          <p:cNvPr id="2285" name="Google Shape;2285;p273"/>
          <p:cNvSpPr/>
          <p:nvPr/>
        </p:nvSpPr>
        <p:spPr>
          <a:xfrm>
            <a:off x="371575" y="1580318"/>
            <a:ext cx="8475600" cy="2417100"/>
          </a:xfrm>
          <a:prstGeom prst="rect">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286" name="Google Shape;2286;p273"/>
          <p:cNvSpPr txBox="1"/>
          <p:nvPr/>
        </p:nvSpPr>
        <p:spPr>
          <a:xfrm>
            <a:off x="371575" y="1140056"/>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1200" dirty="0">
                <a:solidFill>
                  <a:srgbClr val="59575C"/>
                </a:solidFill>
                <a:latin typeface="SimHei" panose="02010609060101010101" pitchFamily="49" charset="-122"/>
                <a:ea typeface="SimHei" panose="02010609060101010101" pitchFamily="49" charset="-122"/>
                <a:cs typeface="Roboto"/>
                <a:sym typeface="Roboto"/>
              </a:rPr>
              <a:t>使用以下模板作为起草变更声明的指南： </a:t>
            </a:r>
          </a:p>
        </p:txBody>
      </p:sp>
      <p:sp>
        <p:nvSpPr>
          <p:cNvPr id="2287" name="Google Shape;2287;p273"/>
          <p:cNvSpPr txBox="1"/>
          <p:nvPr/>
        </p:nvSpPr>
        <p:spPr>
          <a:xfrm>
            <a:off x="645670" y="1785895"/>
            <a:ext cx="7885800" cy="21075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300"/>
              </a:spcAft>
              <a:buNone/>
            </a:pPr>
            <a:r>
              <a:rPr lang="zh-CN" sz="1800" dirty="0">
                <a:solidFill>
                  <a:srgbClr val="59575C"/>
                </a:solidFill>
                <a:latin typeface="SimHei" panose="02010609060101010101" pitchFamily="49" charset="-122"/>
                <a:ea typeface="SimHei" panose="02010609060101010101" pitchFamily="49" charset="-122"/>
                <a:cs typeface="Roboto"/>
                <a:sym typeface="Roboto"/>
              </a:rPr>
              <a:t>目前，_____</a:t>
            </a:r>
            <a:r>
              <a:rPr lang="zh-CN" sz="1000" dirty="0">
                <a:solidFill>
                  <a:srgbClr val="59575C"/>
                </a:solidFill>
                <a:latin typeface="SimHei" panose="02010609060101010101" pitchFamily="49" charset="-122"/>
                <a:ea typeface="SimHei" panose="02010609060101010101" pitchFamily="49" charset="-122"/>
                <a:cs typeface="Roboto"/>
                <a:sym typeface="Roboto"/>
              </a:rPr>
              <a:t>描述当前状态质询会增加紧急感</a:t>
            </a:r>
            <a:r>
              <a:rPr lang="zh-CN" sz="1800" dirty="0">
                <a:solidFill>
                  <a:srgbClr val="59575C"/>
                </a:solidFill>
                <a:latin typeface="SimHei" panose="02010609060101010101" pitchFamily="49" charset="-122"/>
                <a:ea typeface="SimHei" panose="02010609060101010101" pitchFamily="49" charset="-122"/>
                <a:cs typeface="Roboto"/>
                <a:sym typeface="Roboto"/>
              </a:rPr>
              <a:t>______。为 ______</a:t>
            </a:r>
            <a:r>
              <a:rPr lang="zh-CN" sz="1000" dirty="0">
                <a:solidFill>
                  <a:srgbClr val="59575C"/>
                </a:solidFill>
                <a:latin typeface="SimHei" panose="02010609060101010101" pitchFamily="49" charset="-122"/>
                <a:ea typeface="SimHei" panose="02010609060101010101" pitchFamily="49" charset="-122"/>
                <a:cs typeface="Roboto"/>
                <a:sym typeface="Roboto"/>
              </a:rPr>
              <a:t> 描述变化，变更将结束。</a:t>
            </a:r>
            <a:r>
              <a:rPr lang="zh-CN" sz="1800" dirty="0">
                <a:solidFill>
                  <a:srgbClr val="59575C"/>
                </a:solidFill>
                <a:latin typeface="SimHei" panose="02010609060101010101" pitchFamily="49" charset="-122"/>
                <a:ea typeface="SimHei" panose="02010609060101010101" pitchFamily="49" charset="-122"/>
                <a:cs typeface="Roboto"/>
                <a:sym typeface="Roboto"/>
              </a:rPr>
              <a:t>______ 我们 ____</a:t>
            </a:r>
            <a:r>
              <a:rPr lang="zh-CN" sz="1000" dirty="0">
                <a:solidFill>
                  <a:srgbClr val="59575C"/>
                </a:solidFill>
                <a:latin typeface="SimHei" panose="02010609060101010101" pitchFamily="49" charset="-122"/>
                <a:ea typeface="SimHei" panose="02010609060101010101" pitchFamily="49" charset="-122"/>
                <a:cs typeface="Roboto"/>
                <a:sym typeface="Roboto"/>
              </a:rPr>
              <a:t> 描述变更</a:t>
            </a:r>
            <a:r>
              <a:rPr lang="zh-CN" sz="1800" dirty="0">
                <a:solidFill>
                  <a:srgbClr val="59575C"/>
                </a:solidFill>
                <a:latin typeface="SimHei" panose="02010609060101010101" pitchFamily="49" charset="-122"/>
                <a:ea typeface="SimHei" panose="02010609060101010101" pitchFamily="49" charset="-122"/>
                <a:cs typeface="Roboto"/>
                <a:sym typeface="Roboto"/>
              </a:rPr>
              <a:t> _____。执行此操作，</a:t>
            </a:r>
            <a:r>
              <a:rPr lang="zh-CN" sz="1000" dirty="0">
                <a:solidFill>
                  <a:srgbClr val="59575C"/>
                </a:solidFill>
                <a:latin typeface="SimHei" panose="02010609060101010101" pitchFamily="49" charset="-122"/>
                <a:ea typeface="SimHei" panose="02010609060101010101" pitchFamily="49" charset="-122"/>
                <a:cs typeface="Roboto"/>
                <a:sym typeface="Roboto"/>
              </a:rPr>
              <a:t>这不仅描述 _____ 预期商业利益的 ____，而且也会描述 ___ 特定角色的预期利益和/或变更将为 ____ 打开大门的额外机会。</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91"/>
        <p:cNvGrpSpPr/>
        <p:nvPr/>
      </p:nvGrpSpPr>
      <p:grpSpPr>
        <a:xfrm>
          <a:off x="0" y="0"/>
          <a:ext cx="0" cy="0"/>
          <a:chOff x="0" y="0"/>
          <a:chExt cx="0" cy="0"/>
        </a:xfrm>
      </p:grpSpPr>
      <p:sp>
        <p:nvSpPr>
          <p:cNvPr id="2292" name="Google Shape;2292;p274"/>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dirty="0"/>
              <a:t>__________ 变更准备情况评估 </a:t>
            </a:r>
          </a:p>
        </p:txBody>
      </p:sp>
      <p:graphicFrame>
        <p:nvGraphicFramePr>
          <p:cNvPr id="2293" name="Google Shape;2293;p274"/>
          <p:cNvGraphicFramePr/>
          <p:nvPr>
            <p:extLst>
              <p:ext uri="{D42A27DB-BD31-4B8C-83A1-F6EECF244321}">
                <p14:modId xmlns:p14="http://schemas.microsoft.com/office/powerpoint/2010/main" val="224793508"/>
              </p:ext>
            </p:extLst>
          </p:nvPr>
        </p:nvGraphicFramePr>
        <p:xfrm>
          <a:off x="468291" y="1124606"/>
          <a:ext cx="8432800" cy="3144444"/>
        </p:xfrm>
        <a:graphic>
          <a:graphicData uri="http://schemas.openxmlformats.org/drawingml/2006/table">
            <a:tbl>
              <a:tblPr>
                <a:noFill/>
                <a:tableStyleId>{4892ADE3-4121-4F3F-8AFE-779C9AB57E45}</a:tableStyleId>
              </a:tblPr>
              <a:tblGrid>
                <a:gridCol w="1584500">
                  <a:extLst>
                    <a:ext uri="{9D8B030D-6E8A-4147-A177-3AD203B41FA5}">
                      <a16:colId xmlns:a16="http://schemas.microsoft.com/office/drawing/2014/main" val="20000"/>
                    </a:ext>
                  </a:extLst>
                </a:gridCol>
                <a:gridCol w="6848300">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zh-CN" sz="900" b="1" i="0" dirty="0">
                          <a:solidFill>
                            <a:srgbClr val="FFFFFF"/>
                          </a:solidFill>
                          <a:latin typeface="SimHei" panose="02010609060101010101" pitchFamily="49" charset="-122"/>
                          <a:ea typeface="SimHei" panose="02010609060101010101" pitchFamily="49" charset="-122"/>
                          <a:cs typeface="Proxima Nova"/>
                          <a:sym typeface="Proxima Nova"/>
                        </a:rPr>
                        <a:t>类别</a:t>
                      </a:r>
                    </a:p>
                  </a:txBody>
                  <a:tcPr marL="68575" marR="68575" marT="68575" marB="68575">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tc>
                  <a:txBody>
                    <a:bodyPr/>
                    <a:lstStyle/>
                    <a:p>
                      <a:pPr marL="0" lvl="0" indent="0" algn="l" rtl="0">
                        <a:lnSpc>
                          <a:spcPct val="115000"/>
                        </a:lnSpc>
                        <a:spcBef>
                          <a:spcPts val="0"/>
                        </a:spcBef>
                        <a:spcAft>
                          <a:spcPts val="0"/>
                        </a:spcAft>
                        <a:buNone/>
                      </a:pPr>
                      <a:r>
                        <a:rPr lang="zh-CN" sz="900" b="1" i="0" dirty="0">
                          <a:solidFill>
                            <a:srgbClr val="FFFFFF"/>
                          </a:solidFill>
                          <a:latin typeface="SimHei" panose="02010609060101010101" pitchFamily="49" charset="-122"/>
                          <a:ea typeface="SimHei" panose="02010609060101010101" pitchFamily="49" charset="-122"/>
                          <a:cs typeface="Proxima Nova"/>
                          <a:sym typeface="Proxima Nova"/>
                        </a:rPr>
                        <a:t>问题</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商业案例</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我了解使用 __________ 的优势</a:t>
                      </a:r>
                    </a:p>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我相信 _________ 将帮助我们保护客户的数据</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远景</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我了解实现 __________ 的愿景和主要目标</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通信</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我认为沟通有效及时</a:t>
                      </a:r>
                    </a:p>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我可以描述项目的预期商业收益</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领导力</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我认为领导会参与并支持此工作</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组织准备情况</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作为组织，我认为我们可以成功实施和采用 __________</a:t>
                      </a:r>
                    </a:p>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我认为&lt;组织&gt;的其他业务计划不会对此项目的成功产生负面影响</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文化</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我认为同事具有动力并致力于见证此项目成功</a:t>
                      </a:r>
                    </a:p>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我认为 __________ 项目带来的变更会使&lt;组织&gt;增加压力和/或焦虑感</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更改准备情况</a:t>
                      </a:r>
                    </a:p>
                    <a:p>
                      <a:pPr marL="0" lvl="0" indent="0" algn="l" rtl="0">
                        <a:lnSpc>
                          <a:spcPct val="115000"/>
                        </a:lnSpc>
                        <a:spcBef>
                          <a:spcPts val="0"/>
                        </a:spcBef>
                        <a:spcAft>
                          <a:spcPts val="0"/>
                        </a:spcAft>
                        <a:buNone/>
                      </a:pPr>
                      <a:r>
                        <a:rPr lang="zh-CN" sz="900" b="1" i="0" dirty="0">
                          <a:solidFill>
                            <a:srgbClr val="5C5C5C"/>
                          </a:solidFill>
                          <a:latin typeface="SimHei" panose="02010609060101010101" pitchFamily="49" charset="-122"/>
                          <a:ea typeface="SimHei" panose="02010609060101010101" pitchFamily="49" charset="-122"/>
                          <a:cs typeface="Proxima Nova"/>
                          <a:sym typeface="Proxima Nova"/>
                        </a:rPr>
                        <a:t>（开端）</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在团队中关于使用 __________ 的重要概念是什么？</a:t>
                      </a:r>
                    </a:p>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鉴于这与此变更有关，我们可能会在何处遇到阻力？这将是什么样的？有哪些项目风险？</a:t>
                      </a:r>
                    </a:p>
                    <a:p>
                      <a:pPr marL="0" lvl="0" indent="0" algn="l" rtl="0">
                        <a:lnSpc>
                          <a:spcPct val="115000"/>
                        </a:lnSpc>
                        <a:spcBef>
                          <a:spcPts val="0"/>
                        </a:spcBef>
                        <a:spcAft>
                          <a:spcPts val="0"/>
                        </a:spcAft>
                        <a:buNone/>
                      </a:pPr>
                      <a:r>
                        <a:rPr lang="zh-CN" sz="900" i="0" dirty="0">
                          <a:solidFill>
                            <a:srgbClr val="5C5C5C"/>
                          </a:solidFill>
                          <a:latin typeface="SimHei" panose="02010609060101010101" pitchFamily="49" charset="-122"/>
                          <a:ea typeface="SimHei" panose="02010609060101010101" pitchFamily="49" charset="-122"/>
                          <a:cs typeface="Proxima Nova"/>
                          <a:sym typeface="Proxima Nova"/>
                        </a:rPr>
                        <a:t>是否还有其他评论需要分享？</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294" name="Google Shape;2294;p274"/>
          <p:cNvPicPr preferRelativeResize="0"/>
          <p:nvPr/>
        </p:nvPicPr>
        <p:blipFill rotWithShape="1">
          <a:blip r:embed="rId3">
            <a:alphaModFix/>
          </a:blip>
          <a:srcRect l="8775"/>
          <a:stretch/>
        </p:blipFill>
        <p:spPr>
          <a:xfrm>
            <a:off x="4939688" y="4520156"/>
            <a:ext cx="583277" cy="538613"/>
          </a:xfrm>
          <a:prstGeom prst="rect">
            <a:avLst/>
          </a:prstGeom>
          <a:noFill/>
          <a:ln>
            <a:noFill/>
          </a:ln>
        </p:spPr>
      </p:pic>
      <p:pic>
        <p:nvPicPr>
          <p:cNvPr id="2295" name="Google Shape;2295;p274"/>
          <p:cNvPicPr preferRelativeResize="0"/>
          <p:nvPr/>
        </p:nvPicPr>
        <p:blipFill>
          <a:blip r:embed="rId4">
            <a:alphaModFix/>
          </a:blip>
          <a:stretch>
            <a:fillRect/>
          </a:stretch>
        </p:blipFill>
        <p:spPr>
          <a:xfrm>
            <a:off x="5494137" y="4476806"/>
            <a:ext cx="2414577" cy="607219"/>
          </a:xfrm>
          <a:prstGeom prst="rect">
            <a:avLst/>
          </a:prstGeom>
          <a:noFill/>
          <a:ln>
            <a:noFill/>
          </a:ln>
        </p:spPr>
      </p:pic>
      <p:sp>
        <p:nvSpPr>
          <p:cNvPr id="2296" name="Google Shape;2296;p274"/>
          <p:cNvSpPr txBox="1"/>
          <p:nvPr/>
        </p:nvSpPr>
        <p:spPr>
          <a:xfrm>
            <a:off x="2150937" y="4599215"/>
            <a:ext cx="3343200" cy="362400"/>
          </a:xfrm>
          <a:prstGeom prst="rect">
            <a:avLst/>
          </a:prstGeom>
          <a:noFill/>
          <a:ln>
            <a:noFill/>
          </a:ln>
        </p:spPr>
        <p:txBody>
          <a:bodyPr spcFirstLastPara="1" wrap="square" lIns="68575" tIns="68575" rIns="68575" bIns="68575" anchor="ctr" anchorCtr="0">
            <a:noAutofit/>
          </a:bodyPr>
          <a:lstStyle/>
          <a:p>
            <a:pPr marL="0" lvl="0" indent="0" algn="ctr" rtl="0">
              <a:lnSpc>
                <a:spcPct val="115000"/>
              </a:lnSpc>
              <a:spcBef>
                <a:spcPts val="0"/>
              </a:spcBef>
              <a:spcAft>
                <a:spcPts val="0"/>
              </a:spcAft>
              <a:buNone/>
            </a:pPr>
            <a:r>
              <a:rPr lang="zh-CN" sz="900" dirty="0">
                <a:solidFill>
                  <a:srgbClr val="5C5C5C"/>
                </a:solidFill>
                <a:latin typeface="SimHei" panose="02010609060101010101" pitchFamily="49" charset="-122"/>
                <a:ea typeface="SimHei" panose="02010609060101010101" pitchFamily="49" charset="-122"/>
                <a:cs typeface="Proxima Nova"/>
                <a:sym typeface="Proxima Nova"/>
              </a:rPr>
              <a:t>使用定量的颜色编码系统（如右图所示），</a:t>
            </a:r>
            <a:br>
              <a:rPr lang="en-IE" altLang="zh-CN" sz="900" dirty="0">
                <a:solidFill>
                  <a:srgbClr val="5C5C5C"/>
                </a:solidFill>
                <a:latin typeface="SimHei" panose="02010609060101010101" pitchFamily="49" charset="-122"/>
                <a:ea typeface="SimHei" panose="02010609060101010101" pitchFamily="49" charset="-122"/>
                <a:cs typeface="Proxima Nova"/>
                <a:sym typeface="Proxima Nova"/>
              </a:rPr>
            </a:br>
            <a:r>
              <a:rPr lang="zh-CN" sz="900" dirty="0">
                <a:solidFill>
                  <a:srgbClr val="5C5C5C"/>
                </a:solidFill>
                <a:latin typeface="SimHei" panose="02010609060101010101" pitchFamily="49" charset="-122"/>
                <a:ea typeface="SimHei" panose="02010609060101010101" pitchFamily="49" charset="-122"/>
                <a:cs typeface="Proxima Nova"/>
                <a:sym typeface="Proxima Nova"/>
              </a:rPr>
              <a:t>确定与提供的答案关联的风险水平</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248"/>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FFFFFF"/>
              </a:solidFill>
              <a:latin typeface="SimHei" panose="02010609060101010101" pitchFamily="49" charset="-122"/>
              <a:ea typeface="SimHei" panose="02010609060101010101" pitchFamily="49" charset="-122"/>
              <a:sym typeface="Arial"/>
            </a:endParaRPr>
          </a:p>
        </p:txBody>
      </p:sp>
      <p:sp>
        <p:nvSpPr>
          <p:cNvPr id="1680" name="Google Shape;1680;p248"/>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FFFFFF"/>
              </a:solidFill>
              <a:latin typeface="SimHei" panose="02010609060101010101" pitchFamily="49" charset="-122"/>
              <a:ea typeface="SimHei" panose="02010609060101010101" pitchFamily="49" charset="-122"/>
              <a:sym typeface="Arial"/>
            </a:endParaRPr>
          </a:p>
        </p:txBody>
      </p:sp>
      <p:sp>
        <p:nvSpPr>
          <p:cNvPr id="1681" name="Google Shape;1681;p248"/>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FFFFFF"/>
              </a:solidFill>
              <a:latin typeface="SimHei" panose="02010609060101010101" pitchFamily="49" charset="-122"/>
              <a:ea typeface="SimHei" panose="02010609060101010101" pitchFamily="49" charset="-122"/>
              <a:sym typeface="Arial"/>
            </a:endParaRPr>
          </a:p>
        </p:txBody>
      </p:sp>
      <p:sp>
        <p:nvSpPr>
          <p:cNvPr id="1682" name="Google Shape;1682;p248"/>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zh-CN" sz="700" dirty="0">
                <a:solidFill>
                  <a:srgbClr val="032E61"/>
                </a:solidFill>
                <a:latin typeface="SimHei" panose="02010609060101010101" pitchFamily="49" charset="-122"/>
                <a:ea typeface="SimHei" panose="02010609060101010101" pitchFamily="49" charset="-122"/>
                <a:cs typeface="Proxima Nova"/>
                <a:sym typeface="Proxima Nova"/>
              </a:rPr>
              <a:t>社交  </a:t>
            </a:r>
          </a:p>
          <a:p>
            <a:pPr marL="0" marR="0" lvl="0" indent="0" algn="l" rtl="0">
              <a:lnSpc>
                <a:spcPct val="100000"/>
              </a:lnSpc>
              <a:spcBef>
                <a:spcPts val="900"/>
              </a:spcBef>
              <a:spcAft>
                <a:spcPts val="0"/>
              </a:spcAft>
              <a:buClr>
                <a:srgbClr val="000000"/>
              </a:buClr>
              <a:buSzPts val="1000"/>
              <a:buFont typeface="Arial"/>
              <a:buNone/>
            </a:pPr>
            <a:r>
              <a:rPr lang="zh-CN" sz="700" dirty="0">
                <a:solidFill>
                  <a:srgbClr val="032E61"/>
                </a:solidFill>
                <a:latin typeface="SimHei" panose="02010609060101010101" pitchFamily="49" charset="-122"/>
                <a:ea typeface="SimHei" panose="02010609060101010101" pitchFamily="49" charset="-122"/>
                <a:cs typeface="Proxima Nova"/>
                <a:sym typeface="Proxima Nova"/>
              </a:rPr>
              <a:t>个人 </a:t>
            </a:r>
          </a:p>
          <a:p>
            <a:pPr marL="0" marR="0" lvl="0" indent="0" algn="l" rtl="0">
              <a:lnSpc>
                <a:spcPct val="100000"/>
              </a:lnSpc>
              <a:spcBef>
                <a:spcPts val="900"/>
              </a:spcBef>
              <a:spcAft>
                <a:spcPts val="900"/>
              </a:spcAft>
              <a:buClr>
                <a:srgbClr val="000000"/>
              </a:buClr>
              <a:buSzPts val="1000"/>
              <a:buFont typeface="Arial"/>
              <a:buNone/>
            </a:pPr>
            <a:r>
              <a:rPr lang="zh-CN" sz="700" dirty="0">
                <a:solidFill>
                  <a:srgbClr val="032E61"/>
                </a:solidFill>
                <a:latin typeface="SimHei" panose="02010609060101010101" pitchFamily="49" charset="-122"/>
                <a:ea typeface="SimHei" panose="02010609060101010101" pitchFamily="49" charset="-122"/>
                <a:cs typeface="Proxima Nova"/>
                <a:sym typeface="Proxima Nova"/>
              </a:rPr>
              <a:t>结构</a:t>
            </a:r>
          </a:p>
        </p:txBody>
      </p:sp>
      <p:grpSp>
        <p:nvGrpSpPr>
          <p:cNvPr id="1683" name="Google Shape;1683;p248"/>
          <p:cNvGrpSpPr/>
          <p:nvPr/>
        </p:nvGrpSpPr>
        <p:grpSpPr>
          <a:xfrm rot="1878247">
            <a:off x="4068695" y="288786"/>
            <a:ext cx="4604249" cy="4604160"/>
            <a:chOff x="-321416" y="764706"/>
            <a:chExt cx="3852300" cy="3851400"/>
          </a:xfrm>
        </p:grpSpPr>
        <p:sp>
          <p:nvSpPr>
            <p:cNvPr id="1684" name="Google Shape;1684;p248"/>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sp>
          <p:nvSpPr>
            <p:cNvPr id="1685" name="Google Shape;1685;p248"/>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100" b="0" i="0" u="none" strike="noStrike" cap="none" dirty="0">
                  <a:solidFill>
                    <a:srgbClr val="205CA0"/>
                  </a:solidFill>
                  <a:latin typeface="SimHei" panose="02010609060101010101" pitchFamily="49" charset="-122"/>
                  <a:ea typeface="SimHei" panose="02010609060101010101" pitchFamily="49" charset="-122"/>
                  <a:sym typeface="Arial"/>
                </a:rPr>
                <a:t>  </a:t>
              </a:r>
            </a:p>
          </p:txBody>
        </p:sp>
        <p:sp>
          <p:nvSpPr>
            <p:cNvPr id="1686" name="Google Shape;1686;p248"/>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grpSp>
      <p:grpSp>
        <p:nvGrpSpPr>
          <p:cNvPr id="1687" name="Google Shape;1687;p248"/>
          <p:cNvGrpSpPr/>
          <p:nvPr/>
        </p:nvGrpSpPr>
        <p:grpSpPr>
          <a:xfrm rot="1877473">
            <a:off x="4259264" y="478453"/>
            <a:ext cx="4242523" cy="4241932"/>
            <a:chOff x="-321416" y="764706"/>
            <a:chExt cx="3852300" cy="3851400"/>
          </a:xfrm>
        </p:grpSpPr>
        <p:sp>
          <p:nvSpPr>
            <p:cNvPr id="1688" name="Google Shape;1688;p248"/>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sp>
          <p:nvSpPr>
            <p:cNvPr id="1689" name="Google Shape;1689;p248"/>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100" b="0" i="0" u="none" strike="noStrike" cap="none" dirty="0">
                  <a:solidFill>
                    <a:srgbClr val="205CA0"/>
                  </a:solidFill>
                  <a:latin typeface="SimHei" panose="02010609060101010101" pitchFamily="49" charset="-122"/>
                  <a:ea typeface="SimHei" panose="02010609060101010101" pitchFamily="49" charset="-122"/>
                  <a:sym typeface="Arial"/>
                </a:rPr>
                <a:t>  </a:t>
              </a:r>
            </a:p>
          </p:txBody>
        </p:sp>
        <p:sp>
          <p:nvSpPr>
            <p:cNvPr id="1690" name="Google Shape;1690;p248"/>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grpSp>
      <p:grpSp>
        <p:nvGrpSpPr>
          <p:cNvPr id="1691" name="Google Shape;1691;p248"/>
          <p:cNvGrpSpPr/>
          <p:nvPr/>
        </p:nvGrpSpPr>
        <p:grpSpPr>
          <a:xfrm>
            <a:off x="5684319" y="1925654"/>
            <a:ext cx="1387066" cy="1386933"/>
            <a:chOff x="5513985" y="1983272"/>
            <a:chExt cx="1324800" cy="1324800"/>
          </a:xfrm>
        </p:grpSpPr>
        <p:sp>
          <p:nvSpPr>
            <p:cNvPr id="1692" name="Google Shape;1692;p248"/>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693" name="Google Shape;1693;p248"/>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694" name="Google Shape;1694;p248"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695" name="Google Shape;1695;p248"/>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696" name="Google Shape;1696;p248"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697" name="Google Shape;1697;p248"/>
          <p:cNvGrpSpPr/>
          <p:nvPr/>
        </p:nvGrpSpPr>
        <p:grpSpPr>
          <a:xfrm>
            <a:off x="5688778" y="1948627"/>
            <a:ext cx="1387066" cy="1386933"/>
            <a:chOff x="5491665" y="1984122"/>
            <a:chExt cx="1324800" cy="1324800"/>
          </a:xfrm>
        </p:grpSpPr>
        <p:sp>
          <p:nvSpPr>
            <p:cNvPr id="1698" name="Google Shape;1698;p248"/>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699" name="Google Shape;1699;p248"/>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800" i="1" dirty="0">
                  <a:solidFill>
                    <a:srgbClr val="CCCCCC"/>
                  </a:solidFill>
                  <a:latin typeface="SimHei" panose="02010609060101010101" pitchFamily="49" charset="-122"/>
                  <a:ea typeface="SimHei" panose="02010609060101010101" pitchFamily="49" charset="-122"/>
                  <a:cs typeface="Proxima Nova"/>
                  <a:sym typeface="Proxima Nova"/>
                </a:rPr>
                <a:t>理想的</a:t>
              </a:r>
              <a:br>
                <a:rPr lang="zh-CN" sz="800" i="1" dirty="0">
                  <a:solidFill>
                    <a:srgbClr val="CCCCCC"/>
                  </a:solidFill>
                  <a:latin typeface="SimHei" panose="02010609060101010101" pitchFamily="49" charset="-122"/>
                  <a:ea typeface="SimHei" panose="02010609060101010101" pitchFamily="49" charset="-122"/>
                  <a:cs typeface="Proxima Nova"/>
                  <a:sym typeface="Proxima Nova"/>
                </a:rPr>
              </a:br>
              <a:r>
                <a:rPr lang="zh-CN" sz="800" i="1" dirty="0">
                  <a:solidFill>
                    <a:srgbClr val="CCCCCC"/>
                  </a:solidFill>
                  <a:latin typeface="SimHei" panose="02010609060101010101" pitchFamily="49" charset="-122"/>
                  <a:ea typeface="SimHei" panose="02010609060101010101" pitchFamily="49" charset="-122"/>
                  <a:cs typeface="Proxima Nova"/>
                  <a:sym typeface="Proxima Nova"/>
                </a:rPr>
                <a:t>未来情况</a:t>
              </a:r>
            </a:p>
          </p:txBody>
        </p:sp>
      </p:grpSp>
      <p:grpSp>
        <p:nvGrpSpPr>
          <p:cNvPr id="1700" name="Google Shape;1700;p248"/>
          <p:cNvGrpSpPr/>
          <p:nvPr/>
        </p:nvGrpSpPr>
        <p:grpSpPr>
          <a:xfrm>
            <a:off x="6173443" y="2713629"/>
            <a:ext cx="414288" cy="306731"/>
            <a:chOff x="7141533" y="1082325"/>
            <a:chExt cx="480000" cy="355383"/>
          </a:xfrm>
        </p:grpSpPr>
        <p:sp>
          <p:nvSpPr>
            <p:cNvPr id="1701" name="Google Shape;1701;p248"/>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02" name="Google Shape;1702;p248"/>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03" name="Google Shape;1703;p248"/>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04" name="Google Shape;1704;p248"/>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05" name="Google Shape;1705;p248"/>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06" name="Google Shape;1706;p248"/>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07" name="Google Shape;1707;p248"/>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1708" name="Google Shape;1708;p248"/>
          <p:cNvSpPr txBox="1"/>
          <p:nvPr/>
        </p:nvSpPr>
        <p:spPr>
          <a:xfrm>
            <a:off x="406943" y="1104638"/>
            <a:ext cx="3074733"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r>
              <a:rPr lang="zh-CN" sz="2400" dirty="0">
                <a:latin typeface="SimHei" panose="02010609060101010101" pitchFamily="49" charset="-122"/>
                <a:ea typeface="SimHei" panose="02010609060101010101" pitchFamily="49" charset="-122"/>
                <a:cs typeface="Roboto Condensed"/>
                <a:sym typeface="Roboto Condensed"/>
              </a:rPr>
              <a:t>周遭的世界… </a:t>
            </a:r>
          </a:p>
          <a:p>
            <a:pPr marL="0" lvl="0" indent="0" algn="l" rtl="0">
              <a:spcBef>
                <a:spcPts val="0"/>
              </a:spcBef>
              <a:spcAft>
                <a:spcPts val="0"/>
              </a:spcAft>
              <a:buNone/>
            </a:pPr>
            <a:r>
              <a:rPr lang="zh-CN" sz="2400" dirty="0">
                <a:latin typeface="SimHei" panose="02010609060101010101" pitchFamily="49" charset="-122"/>
                <a:ea typeface="SimHei" panose="02010609060101010101" pitchFamily="49" charset="-122"/>
                <a:cs typeface="Roboto Condensed"/>
                <a:sym typeface="Roboto Condensed"/>
              </a:rPr>
              <a:t>创造了</a:t>
            </a:r>
            <a:r>
              <a:rPr lang="zh-CN" sz="2400" dirty="0">
                <a:solidFill>
                  <a:srgbClr val="D39981"/>
                </a:solidFill>
                <a:latin typeface="SimHei" panose="02010609060101010101" pitchFamily="49" charset="-122"/>
                <a:ea typeface="SimHei" panose="02010609060101010101" pitchFamily="49" charset="-122"/>
                <a:cs typeface="Roboto Condensed"/>
                <a:sym typeface="Roboto Condensed"/>
              </a:rPr>
              <a:t>社会</a:t>
            </a:r>
            <a:r>
              <a:rPr lang="zh-CN" sz="2400" dirty="0">
                <a:solidFill>
                  <a:schemeClr val="accent1"/>
                </a:solidFill>
                <a:latin typeface="SimHei" panose="02010609060101010101" pitchFamily="49" charset="-122"/>
                <a:ea typeface="SimHei" panose="02010609060101010101" pitchFamily="49" charset="-122"/>
                <a:cs typeface="Roboto Condensed"/>
                <a:sym typeface="Roboto Condensed"/>
              </a:rPr>
              <a:t>、</a:t>
            </a:r>
            <a:r>
              <a:rPr lang="zh-CN" sz="2400" dirty="0">
                <a:solidFill>
                  <a:srgbClr val="B45F06"/>
                </a:solidFill>
                <a:latin typeface="SimHei" panose="02010609060101010101" pitchFamily="49" charset="-122"/>
                <a:ea typeface="SimHei" panose="02010609060101010101" pitchFamily="49" charset="-122"/>
                <a:cs typeface="Roboto Condensed"/>
                <a:sym typeface="Roboto Condensed"/>
              </a:rPr>
              <a:t>个人</a:t>
            </a:r>
            <a:r>
              <a:rPr lang="zh-CN" sz="2400" dirty="0">
                <a:solidFill>
                  <a:schemeClr val="accent1"/>
                </a:solidFill>
                <a:latin typeface="SimHei" panose="02010609060101010101" pitchFamily="49" charset="-122"/>
                <a:ea typeface="SimHei" panose="02010609060101010101" pitchFamily="49" charset="-122"/>
                <a:cs typeface="Roboto Condensed"/>
                <a:sym typeface="Roboto Condensed"/>
              </a:rPr>
              <a:t> </a:t>
            </a:r>
          </a:p>
          <a:p>
            <a:pPr marL="0" lvl="0" indent="0" algn="l" rtl="0">
              <a:spcBef>
                <a:spcPts val="0"/>
              </a:spcBef>
              <a:spcAft>
                <a:spcPts val="0"/>
              </a:spcAft>
              <a:buNone/>
            </a:pPr>
            <a:r>
              <a:rPr lang="zh-CN" sz="2400" dirty="0">
                <a:solidFill>
                  <a:schemeClr val="accent2"/>
                </a:solidFill>
                <a:latin typeface="SimHei" panose="02010609060101010101" pitchFamily="49" charset="-122"/>
                <a:ea typeface="SimHei" panose="02010609060101010101" pitchFamily="49" charset="-122"/>
                <a:cs typeface="Roboto Condensed"/>
                <a:sym typeface="Roboto Condensed"/>
              </a:rPr>
              <a:t>和结构</a:t>
            </a:r>
            <a:r>
              <a:rPr lang="zh-CN" sz="2400" dirty="0">
                <a:solidFill>
                  <a:schemeClr val="dk1"/>
                </a:solidFill>
                <a:latin typeface="SimHei" panose="02010609060101010101" pitchFamily="49" charset="-122"/>
                <a:ea typeface="SimHei" panose="02010609060101010101" pitchFamily="49" charset="-122"/>
                <a:cs typeface="Roboto Condensed"/>
                <a:sym typeface="Roboto Condensed"/>
              </a:rPr>
              <a:t>关系 </a:t>
            </a:r>
            <a:r>
              <a:rPr lang="zh-CN" sz="2400" dirty="0">
                <a:latin typeface="SimHei" panose="02010609060101010101" pitchFamily="49" charset="-122"/>
                <a:ea typeface="SimHei" panose="02010609060101010101" pitchFamily="49" charset="-122"/>
                <a:cs typeface="Roboto Condensed"/>
                <a:sym typeface="Roboto Condensed"/>
              </a:rPr>
              <a:t>这</a:t>
            </a:r>
            <a:r>
              <a:rPr lang="zh-CN" sz="2400" b="1" dirty="0">
                <a:latin typeface="SimHei" panose="02010609060101010101" pitchFamily="49" charset="-122"/>
                <a:ea typeface="SimHei" panose="02010609060101010101" pitchFamily="49" charset="-122"/>
                <a:cs typeface="Roboto Condensed"/>
                <a:sym typeface="Roboto Condensed"/>
              </a:rPr>
              <a:t>支持或抑制我们</a:t>
            </a:r>
            <a:r>
              <a:rPr lang="zh-CN" sz="2400" dirty="0">
                <a:latin typeface="SimHei" panose="02010609060101010101" pitchFamily="49" charset="-122"/>
                <a:ea typeface="SimHei" panose="02010609060101010101" pitchFamily="49" charset="-122"/>
                <a:cs typeface="Roboto Condensed"/>
                <a:sym typeface="Roboto Condensed"/>
              </a:rPr>
              <a:t>采用特定方式行事的动机和能力。</a:t>
            </a:r>
          </a:p>
        </p:txBody>
      </p:sp>
      <p:sp>
        <p:nvSpPr>
          <p:cNvPr id="1709" name="Google Shape;1709;p248"/>
          <p:cNvSpPr txBox="1"/>
          <p:nvPr/>
        </p:nvSpPr>
        <p:spPr>
          <a:xfrm rot="-5258">
            <a:off x="6019988" y="809557"/>
            <a:ext cx="784501" cy="1935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400" dirty="0">
                <a:solidFill>
                  <a:srgbClr val="FFFFFF"/>
                </a:solidFill>
                <a:latin typeface="SimHei" panose="02010609060101010101" pitchFamily="49" charset="-122"/>
                <a:ea typeface="SimHei" panose="02010609060101010101" pitchFamily="49" charset="-122"/>
                <a:cs typeface="Roboto Condensed"/>
                <a:sym typeface="Roboto Condensed"/>
              </a:rPr>
              <a:t>社会</a:t>
            </a:r>
          </a:p>
        </p:txBody>
      </p:sp>
      <p:sp>
        <p:nvSpPr>
          <p:cNvPr id="1710" name="Google Shape;1710;p248"/>
          <p:cNvSpPr txBox="1"/>
          <p:nvPr/>
        </p:nvSpPr>
        <p:spPr>
          <a:xfrm rot="-1656">
            <a:off x="6787505" y="3631164"/>
            <a:ext cx="1245900" cy="2343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400" dirty="0">
                <a:solidFill>
                  <a:srgbClr val="FFFFFF"/>
                </a:solidFill>
                <a:latin typeface="SimHei" panose="02010609060101010101" pitchFamily="49" charset="-122"/>
                <a:ea typeface="SimHei" panose="02010609060101010101" pitchFamily="49" charset="-122"/>
                <a:cs typeface="Roboto Condensed"/>
                <a:sym typeface="Roboto Condensed"/>
              </a:rPr>
              <a:t>私人</a:t>
            </a:r>
          </a:p>
        </p:txBody>
      </p:sp>
      <p:pic>
        <p:nvPicPr>
          <p:cNvPr id="1711" name="Google Shape;1711;p248" descr="Camp-Fire-Friends.png"/>
          <p:cNvPicPr preferRelativeResize="0"/>
          <p:nvPr/>
        </p:nvPicPr>
        <p:blipFill rotWithShape="1">
          <a:blip r:embed="rId4">
            <a:alphaModFix/>
          </a:blip>
          <a:srcRect/>
          <a:stretch/>
        </p:blipFill>
        <p:spPr>
          <a:xfrm>
            <a:off x="6038838" y="1188910"/>
            <a:ext cx="774363" cy="504668"/>
          </a:xfrm>
          <a:prstGeom prst="rect">
            <a:avLst/>
          </a:prstGeom>
          <a:noFill/>
          <a:ln>
            <a:noFill/>
          </a:ln>
          <a:effectLst>
            <a:outerShdw blurRad="57150" dist="57150" dir="5400000" algn="bl" rotWithShape="0">
              <a:srgbClr val="FFFFFF">
                <a:alpha val="50000"/>
              </a:srgbClr>
            </a:outerShdw>
          </a:effectLst>
        </p:spPr>
      </p:pic>
      <p:pic>
        <p:nvPicPr>
          <p:cNvPr id="1712" name="Google Shape;1712;p248"/>
          <p:cNvPicPr preferRelativeResize="0"/>
          <p:nvPr/>
        </p:nvPicPr>
        <p:blipFill rotWithShape="1">
          <a:blip r:embed="rId5">
            <a:alphaModFix/>
          </a:blip>
          <a:srcRect/>
          <a:stretch/>
        </p:blipFill>
        <p:spPr>
          <a:xfrm>
            <a:off x="7192895" y="3076906"/>
            <a:ext cx="364388" cy="433087"/>
          </a:xfrm>
          <a:prstGeom prst="rect">
            <a:avLst/>
          </a:prstGeom>
          <a:noFill/>
          <a:ln>
            <a:noFill/>
          </a:ln>
          <a:effectLst>
            <a:outerShdw blurRad="57150" dist="57150" dir="5400000" algn="bl" rotWithShape="0">
              <a:srgbClr val="FFFFFF">
                <a:alpha val="50000"/>
              </a:srgbClr>
            </a:outerShdw>
          </a:effectLst>
        </p:spPr>
      </p:pic>
      <p:sp>
        <p:nvSpPr>
          <p:cNvPr id="1713" name="Google Shape;1713;p248"/>
          <p:cNvSpPr txBox="1"/>
          <p:nvPr/>
        </p:nvSpPr>
        <p:spPr>
          <a:xfrm rot="-785">
            <a:off x="4646500" y="3607922"/>
            <a:ext cx="1314000" cy="2337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400" dirty="0">
                <a:solidFill>
                  <a:srgbClr val="FFFFFF"/>
                </a:solidFill>
                <a:latin typeface="SimHei" panose="02010609060101010101" pitchFamily="49" charset="-122"/>
                <a:ea typeface="SimHei" panose="02010609060101010101" pitchFamily="49" charset="-122"/>
                <a:cs typeface="Roboto Condensed"/>
                <a:sym typeface="Roboto Condensed"/>
              </a:rPr>
              <a:t>结构</a:t>
            </a:r>
          </a:p>
          <a:p>
            <a:pPr marL="0" marR="0" lvl="0" indent="0" algn="ctr" rtl="0">
              <a:lnSpc>
                <a:spcPct val="100000"/>
              </a:lnSpc>
              <a:spcBef>
                <a:spcPts val="0"/>
              </a:spcBef>
              <a:spcAft>
                <a:spcPts val="0"/>
              </a:spcAft>
              <a:buClr>
                <a:srgbClr val="000000"/>
              </a:buClr>
              <a:buSzPts val="1100"/>
              <a:buFont typeface="Arial"/>
              <a:buNone/>
            </a:pPr>
            <a:endParaRPr sz="1400" i="0" u="none" strike="noStrike" cap="none" dirty="0">
              <a:solidFill>
                <a:srgbClr val="FFFFFF"/>
              </a:solidFill>
              <a:latin typeface="SimHei" panose="02010609060101010101" pitchFamily="49" charset="-122"/>
              <a:ea typeface="SimHei" panose="02010609060101010101" pitchFamily="49" charset="-122"/>
              <a:cs typeface="Roboto Condensed"/>
              <a:sym typeface="Roboto Condensed"/>
            </a:endParaRPr>
          </a:p>
        </p:txBody>
      </p:sp>
      <p:pic>
        <p:nvPicPr>
          <p:cNvPr id="1714" name="Google Shape;1714;p248"/>
          <p:cNvPicPr preferRelativeResize="0"/>
          <p:nvPr/>
        </p:nvPicPr>
        <p:blipFill rotWithShape="1">
          <a:blip r:embed="rId3">
            <a:alphaModFix/>
          </a:blip>
          <a:srcRect/>
          <a:stretch/>
        </p:blipFill>
        <p:spPr>
          <a:xfrm>
            <a:off x="4896695" y="3154512"/>
            <a:ext cx="646657" cy="287060"/>
          </a:xfrm>
          <a:prstGeom prst="rect">
            <a:avLst/>
          </a:prstGeom>
          <a:noFill/>
          <a:ln>
            <a:noFill/>
          </a:ln>
          <a:effectLst>
            <a:outerShdw blurRad="57150" dist="57150" dir="5400000" algn="bl" rotWithShape="0">
              <a:srgbClr val="FFFFFF">
                <a:alpha val="50000"/>
              </a:srgbClr>
            </a:outerShdw>
          </a:effectLst>
        </p:spPr>
      </p:pic>
      <p:pic>
        <p:nvPicPr>
          <p:cNvPr id="1715" name="Google Shape;1715;p248" descr="Intelligent-Rainbow-Cloud_Gray.png"/>
          <p:cNvPicPr preferRelativeResize="0"/>
          <p:nvPr/>
        </p:nvPicPr>
        <p:blipFill rotWithShape="1">
          <a:blip r:embed="rId6">
            <a:alphaModFix/>
          </a:blip>
          <a:srcRect b="15239"/>
          <a:stretch/>
        </p:blipFill>
        <p:spPr>
          <a:xfrm>
            <a:off x="5088345" y="3367652"/>
            <a:ext cx="211046" cy="151307"/>
          </a:xfrm>
          <a:prstGeom prst="rect">
            <a:avLst/>
          </a:prstGeom>
          <a:noFill/>
          <a:ln>
            <a:noFill/>
          </a:ln>
          <a:effectLst>
            <a:outerShdw blurRad="57150" dist="57150" dir="5400000" algn="bl" rotWithShape="0">
              <a:srgbClr val="FFFFFF">
                <a:alpha val="50000"/>
              </a:srgbClr>
            </a:outerShdw>
          </a:effectLst>
        </p:spPr>
      </p:pic>
      <p:cxnSp>
        <p:nvCxnSpPr>
          <p:cNvPr id="1716" name="Google Shape;1716;p248"/>
          <p:cNvCxnSpPr/>
          <p:nvPr/>
        </p:nvCxnSpPr>
        <p:spPr>
          <a:xfrm rot="10800000" flipH="1">
            <a:off x="6993265" y="1529456"/>
            <a:ext cx="1447500" cy="761700"/>
          </a:xfrm>
          <a:prstGeom prst="straightConnector1">
            <a:avLst/>
          </a:prstGeom>
          <a:noFill/>
          <a:ln w="38100" cap="flat" cmpd="sng">
            <a:solidFill>
              <a:srgbClr val="FFFFFF"/>
            </a:solidFill>
            <a:prstDash val="solid"/>
            <a:round/>
            <a:headEnd type="none" w="med" len="med"/>
            <a:tailEnd type="none" w="med" len="med"/>
          </a:ln>
        </p:spPr>
      </p:cxnSp>
      <p:cxnSp>
        <p:nvCxnSpPr>
          <p:cNvPr id="1717" name="Google Shape;1717;p248"/>
          <p:cNvCxnSpPr>
            <a:endCxn id="1698" idx="4"/>
          </p:cNvCxnSpPr>
          <p:nvPr/>
        </p:nvCxnSpPr>
        <p:spPr>
          <a:xfrm rot="10800000" flipH="1">
            <a:off x="6381711" y="3335560"/>
            <a:ext cx="600" cy="1557000"/>
          </a:xfrm>
          <a:prstGeom prst="straightConnector1">
            <a:avLst/>
          </a:prstGeom>
          <a:noFill/>
          <a:ln w="38100" cap="flat" cmpd="sng">
            <a:solidFill>
              <a:srgbClr val="FFFFFF"/>
            </a:solidFill>
            <a:prstDash val="solid"/>
            <a:round/>
            <a:headEnd type="none" w="med" len="med"/>
            <a:tailEnd type="none" w="med" len="med"/>
          </a:ln>
        </p:spPr>
      </p:cxnSp>
      <p:cxnSp>
        <p:nvCxnSpPr>
          <p:cNvPr id="1718" name="Google Shape;1718;p248"/>
          <p:cNvCxnSpPr>
            <a:stCxn id="1686" idx="0"/>
          </p:cNvCxnSpPr>
          <p:nvPr/>
        </p:nvCxnSpPr>
        <p:spPr>
          <a:xfrm>
            <a:off x="4414932" y="1401425"/>
            <a:ext cx="1378800" cy="831600"/>
          </a:xfrm>
          <a:prstGeom prst="straightConnector1">
            <a:avLst/>
          </a:prstGeom>
          <a:noFill/>
          <a:ln w="38100" cap="flat" cmpd="sng">
            <a:solidFill>
              <a:srgbClr val="FFFFFF"/>
            </a:solidFill>
            <a:prstDash val="solid"/>
            <a:round/>
            <a:headEnd type="none" w="med" len="med"/>
            <a:tailEnd type="none" w="med" len="med"/>
          </a:ln>
        </p:spPr>
      </p:cxnSp>
      <p:sp>
        <p:nvSpPr>
          <p:cNvPr id="1719" name="Google Shape;1719;p248"/>
          <p:cNvSpPr txBox="1"/>
          <p:nvPr/>
        </p:nvSpPr>
        <p:spPr>
          <a:xfrm>
            <a:off x="387200" y="393875"/>
            <a:ext cx="19311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1000"/>
              </a:spcBef>
              <a:spcAft>
                <a:spcPts val="0"/>
              </a:spcAft>
              <a:buNone/>
            </a:pPr>
            <a:r>
              <a:rPr lang="zh-CN" sz="1000" b="1" dirty="0">
                <a:latin typeface="SimHei" panose="02010609060101010101" pitchFamily="49" charset="-122"/>
                <a:ea typeface="SimHei" panose="02010609060101010101" pitchFamily="49" charset="-122"/>
                <a:cs typeface="Roboto"/>
                <a:sym typeface="Roboto"/>
              </a:rPr>
              <a:t>行为的科学性</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graphicFrame>
        <p:nvGraphicFramePr>
          <p:cNvPr id="2317" name="Google Shape;2317;p276"/>
          <p:cNvGraphicFramePr/>
          <p:nvPr>
            <p:extLst>
              <p:ext uri="{D42A27DB-BD31-4B8C-83A1-F6EECF244321}">
                <p14:modId xmlns:p14="http://schemas.microsoft.com/office/powerpoint/2010/main" val="2949937907"/>
              </p:ext>
            </p:extLst>
          </p:nvPr>
        </p:nvGraphicFramePr>
        <p:xfrm>
          <a:off x="337265" y="1038665"/>
          <a:ext cx="4240325" cy="3599065"/>
        </p:xfrm>
        <a:graphic>
          <a:graphicData uri="http://schemas.openxmlformats.org/drawingml/2006/table">
            <a:tbl>
              <a:tblPr firstRow="1" bandRow="1">
                <a:noFill/>
                <a:tableStyleId>{0E1EA29B-3266-48F9-973C-6F6B3B3533FC}</a:tableStyleId>
              </a:tblPr>
              <a:tblGrid>
                <a:gridCol w="4240325">
                  <a:extLst>
                    <a:ext uri="{9D8B030D-6E8A-4147-A177-3AD203B41FA5}">
                      <a16:colId xmlns:a16="http://schemas.microsoft.com/office/drawing/2014/main" val="20000"/>
                    </a:ext>
                  </a:extLst>
                </a:gridCol>
              </a:tblGrid>
              <a:tr h="295446">
                <a:tc>
                  <a:txBody>
                    <a:bodyPr/>
                    <a:lstStyle/>
                    <a:p>
                      <a:pPr marL="0" marR="0" lvl="0" indent="0" algn="ctr" rtl="0">
                        <a:lnSpc>
                          <a:spcPct val="100000"/>
                        </a:lnSpc>
                        <a:spcBef>
                          <a:spcPts val="0"/>
                        </a:spcBef>
                        <a:spcAft>
                          <a:spcPts val="0"/>
                        </a:spcAft>
                        <a:buClr>
                          <a:srgbClr val="000000"/>
                        </a:buClr>
                        <a:buSzPts val="1400"/>
                        <a:buFont typeface="Proxima Nova"/>
                        <a:buNone/>
                      </a:pPr>
                      <a:r>
                        <a:rPr lang="zh-CN" sz="1400" b="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项目优势</a:t>
                      </a:r>
                    </a:p>
                  </a:txBody>
                  <a:tcPr marL="68600" marR="68600" marT="34300" marB="34300" anchor="ctr">
                    <a:solidFill>
                      <a:schemeClr val="dk1"/>
                    </a:solidFill>
                  </a:tcPr>
                </a:tc>
                <a:extLst>
                  <a:ext uri="{0D108BD9-81ED-4DB2-BD59-A6C34878D82A}">
                    <a16:rowId xmlns:a16="http://schemas.microsoft.com/office/drawing/2014/main" val="10000"/>
                  </a:ext>
                </a:extLst>
              </a:tr>
              <a:tr h="3303619">
                <a:tc>
                  <a:txBody>
                    <a:bodyPr/>
                    <a:lstStyle/>
                    <a:p>
                      <a:pPr marL="127000" marR="0" lvl="0" indent="-120650" algn="l" rtl="0">
                        <a:lnSpc>
                          <a:spcPct val="100000"/>
                        </a:lnSpc>
                        <a:spcBef>
                          <a:spcPts val="5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改进沟通与协作</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b="0" i="0" u="none" strike="noStrike" cap="none" dirty="0">
                          <a:latin typeface="SimHei" panose="02010609060101010101" pitchFamily="49" charset="-122"/>
                          <a:ea typeface="SimHei" panose="02010609060101010101" pitchFamily="49" charset="-122"/>
                          <a:cs typeface="Proxima Nova"/>
                          <a:sym typeface="Proxima Nova"/>
                        </a:rPr>
                        <a:t>在与受众认识的人面对面沟通时，沟通最有效。</a:t>
                      </a:r>
                      <a:r>
                        <a:rPr lang="zh-CN" sz="1300" dirty="0">
                          <a:latin typeface="SimHei" panose="02010609060101010101" pitchFamily="49" charset="-122"/>
                          <a:ea typeface="SimHei" panose="02010609060101010101" pitchFamily="49" charset="-122"/>
                          <a:cs typeface="Proxima Nova"/>
                          <a:sym typeface="Proxima Nova"/>
                        </a:rPr>
                        <a:t>人们希望有机会彼此相互分享意见；变更拥护者推动坦诚的双向对话。</a:t>
                      </a:r>
                    </a:p>
                    <a:p>
                      <a:pPr marL="127000" marR="0" lvl="0" indent="-120650" algn="l" rtl="0">
                        <a:lnSpc>
                          <a:spcPct val="100000"/>
                        </a:lnSpc>
                        <a:spcBef>
                          <a:spcPts val="9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构建沟通的可信度</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b="0" i="0" u="none" strike="noStrike" cap="none" dirty="0">
                          <a:latin typeface="SimHei" panose="02010609060101010101" pitchFamily="49" charset="-122"/>
                          <a:ea typeface="SimHei" panose="02010609060101010101" pitchFamily="49" charset="-122"/>
                          <a:cs typeface="Proxima Nova"/>
                          <a:sym typeface="Proxima Nova"/>
                        </a:rPr>
                        <a:t>在通过熟悉渠道和熟知同事或意见领袖或正式领导传达时，沟通和重要信息更可信。</a:t>
                      </a:r>
                    </a:p>
                    <a:p>
                      <a:pPr marL="127000" marR="0" lvl="0" indent="-120650" algn="l" rtl="0">
                        <a:lnSpc>
                          <a:spcPct val="100000"/>
                        </a:lnSpc>
                        <a:spcBef>
                          <a:spcPts val="9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更高效地收集和传播数据及反馈</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b="0" i="0" u="none" strike="noStrike" cap="none" dirty="0">
                          <a:latin typeface="SimHei" panose="02010609060101010101" pitchFamily="49" charset="-122"/>
                          <a:ea typeface="SimHei" panose="02010609060101010101" pitchFamily="49" charset="-122"/>
                          <a:cs typeface="Proxima Nova"/>
                          <a:sym typeface="Proxima Nova"/>
                        </a:rPr>
                        <a:t>通过网络，收集反馈，并制定具有针对性的沟通和变更管理活动</a:t>
                      </a:r>
                    </a:p>
                    <a:p>
                      <a:pPr marL="127000" marR="0" lvl="0" indent="-120650" algn="l" rtl="0">
                        <a:lnSpc>
                          <a:spcPct val="100000"/>
                        </a:lnSpc>
                        <a:spcBef>
                          <a:spcPts val="9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阐明项目优势</a:t>
                      </a:r>
                      <a:br>
                        <a:rPr lang="zh-CN" sz="1300" b="1"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br>
                      <a:r>
                        <a:rPr lang="zh-CN" sz="1300" b="0" i="0" u="none" strike="noStrike" cap="none" dirty="0">
                          <a:latin typeface="SimHei" panose="02010609060101010101" pitchFamily="49" charset="-122"/>
                          <a:ea typeface="SimHei" panose="02010609060101010101" pitchFamily="49" charset="-122"/>
                          <a:cs typeface="Proxima Nova"/>
                          <a:sym typeface="Proxima Nova"/>
                        </a:rPr>
                        <a:t>网络为主要领导和团队成员提供知识和资源，清楚阐明计划的优势</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graphicFrame>
        <p:nvGraphicFramePr>
          <p:cNvPr id="2318" name="Google Shape;2318;p276"/>
          <p:cNvGraphicFramePr/>
          <p:nvPr>
            <p:extLst>
              <p:ext uri="{D42A27DB-BD31-4B8C-83A1-F6EECF244321}">
                <p14:modId xmlns:p14="http://schemas.microsoft.com/office/powerpoint/2010/main" val="1136462472"/>
              </p:ext>
            </p:extLst>
          </p:nvPr>
        </p:nvGraphicFramePr>
        <p:xfrm>
          <a:off x="4736536" y="1032905"/>
          <a:ext cx="4071000" cy="3604825"/>
        </p:xfrm>
        <a:graphic>
          <a:graphicData uri="http://schemas.openxmlformats.org/drawingml/2006/table">
            <a:tbl>
              <a:tblPr firstRow="1" bandRow="1">
                <a:noFill/>
                <a:tableStyleId>{0E1EA29B-3266-48F9-973C-6F6B3B3533FC}</a:tableStyleId>
              </a:tblPr>
              <a:tblGrid>
                <a:gridCol w="4071000">
                  <a:extLst>
                    <a:ext uri="{9D8B030D-6E8A-4147-A177-3AD203B41FA5}">
                      <a16:colId xmlns:a16="http://schemas.microsoft.com/office/drawing/2014/main" val="20000"/>
                    </a:ext>
                  </a:extLst>
                </a:gridCol>
              </a:tblGrid>
              <a:tr h="283275">
                <a:tc>
                  <a:txBody>
                    <a:bodyPr/>
                    <a:lstStyle/>
                    <a:p>
                      <a:pPr marL="0" marR="0" lvl="0" indent="0" algn="ctr" rtl="0">
                        <a:lnSpc>
                          <a:spcPct val="100000"/>
                        </a:lnSpc>
                        <a:spcBef>
                          <a:spcPts val="0"/>
                        </a:spcBef>
                        <a:spcAft>
                          <a:spcPts val="0"/>
                        </a:spcAft>
                        <a:buClr>
                          <a:srgbClr val="000000"/>
                        </a:buClr>
                        <a:buSzPts val="1400"/>
                        <a:buFont typeface="Proxima Nova"/>
                        <a:buNone/>
                      </a:pPr>
                      <a:r>
                        <a:rPr lang="zh-CN" sz="1400" dirty="0">
                          <a:solidFill>
                            <a:srgbClr val="FFFFFF"/>
                          </a:solidFill>
                          <a:latin typeface="SimHei" panose="02010609060101010101" pitchFamily="49" charset="-122"/>
                          <a:ea typeface="SimHei" panose="02010609060101010101" pitchFamily="49" charset="-122"/>
                          <a:cs typeface="Proxima Nova"/>
                          <a:sym typeface="Proxima Nova"/>
                        </a:rPr>
                        <a:t>变更拥护者优势</a:t>
                      </a:r>
                    </a:p>
                  </a:txBody>
                  <a:tcPr marL="68600" marR="68600" marT="34300" marB="34300" anchor="ctr">
                    <a:solidFill>
                      <a:schemeClr val="dk1"/>
                    </a:solidFill>
                  </a:tcPr>
                </a:tc>
                <a:extLst>
                  <a:ext uri="{0D108BD9-81ED-4DB2-BD59-A6C34878D82A}">
                    <a16:rowId xmlns:a16="http://schemas.microsoft.com/office/drawing/2014/main" val="10000"/>
                  </a:ext>
                </a:extLst>
              </a:tr>
              <a:tr h="3321550">
                <a:tc>
                  <a:txBody>
                    <a:bodyPr/>
                    <a:lstStyle/>
                    <a:p>
                      <a:pPr marL="127000" marR="0" lvl="0" indent="-107950" algn="l" rtl="0">
                        <a:lnSpc>
                          <a:spcPct val="100000"/>
                        </a:lnSpc>
                        <a:spcBef>
                          <a:spcPts val="5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第一须知</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dirty="0">
                          <a:latin typeface="SimHei" panose="02010609060101010101" pitchFamily="49" charset="-122"/>
                          <a:ea typeface="SimHei" panose="02010609060101010101" pitchFamily="49" charset="-122"/>
                          <a:cs typeface="Proxima Nova"/>
                          <a:sym typeface="Proxima Nova"/>
                        </a:rPr>
                        <a:t>变更拥护者是最先了解即将发布版本所含新功能和特性的人员。</a:t>
                      </a:r>
                    </a:p>
                    <a:p>
                      <a:pPr marL="127000" marR="0" lvl="0" indent="-120650" algn="l" rtl="0">
                        <a:lnSpc>
                          <a:spcPct val="100000"/>
                        </a:lnSpc>
                        <a:spcBef>
                          <a:spcPts val="9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第一尝试</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b="0" i="0" u="none" strike="noStrike" cap="none" dirty="0">
                          <a:latin typeface="SimHei" panose="02010609060101010101" pitchFamily="49" charset="-122"/>
                          <a:ea typeface="SimHei" panose="02010609060101010101" pitchFamily="49" charset="-122"/>
                          <a:cs typeface="Proxima Nova"/>
                          <a:sym typeface="Proxima Nova"/>
                        </a:rPr>
                        <a:t>若可能，将选择变更拥护者，了解并试用计划引入的新技术和功能</a:t>
                      </a:r>
                    </a:p>
                    <a:p>
                      <a:pPr marL="127000" marR="0" lvl="0" indent="-120650" algn="l" rtl="0">
                        <a:lnSpc>
                          <a:spcPct val="100000"/>
                        </a:lnSpc>
                        <a:spcBef>
                          <a:spcPts val="9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培养机会</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b="0" i="0" u="none" strike="noStrike" cap="none" dirty="0">
                          <a:latin typeface="SimHei" panose="02010609060101010101" pitchFamily="49" charset="-122"/>
                          <a:ea typeface="SimHei" panose="02010609060101010101" pitchFamily="49" charset="-122"/>
                          <a:cs typeface="Proxima Nova"/>
                          <a:sym typeface="Proxima Nova"/>
                        </a:rPr>
                        <a:t>参与网络会为拥护者提供培养和展示具有价值的变更领导技能的机会</a:t>
                      </a:r>
                    </a:p>
                    <a:p>
                      <a:pPr marL="127000" marR="0" lvl="0" indent="-120650" algn="l" rtl="0">
                        <a:lnSpc>
                          <a:spcPct val="100000"/>
                        </a:lnSpc>
                        <a:spcBef>
                          <a:spcPts val="900"/>
                        </a:spcBef>
                        <a:spcAft>
                          <a:spcPts val="0"/>
                        </a:spcAft>
                        <a:buClr>
                          <a:schemeClr val="dk2"/>
                        </a:buClr>
                        <a:buSzPts val="1100"/>
                        <a:buFont typeface="Arial"/>
                        <a:buChar char="•"/>
                      </a:pPr>
                      <a:r>
                        <a:rPr lang="zh-CN" sz="13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支持产生具有意义的影响</a:t>
                      </a:r>
                      <a:br>
                        <a:rPr lang="zh-CN" sz="1300" b="0" i="0" u="none" strike="noStrike" cap="none" dirty="0">
                          <a:latin typeface="SimHei" panose="02010609060101010101" pitchFamily="49" charset="-122"/>
                          <a:ea typeface="SimHei" panose="02010609060101010101" pitchFamily="49" charset="-122"/>
                          <a:cs typeface="Proxima Nova"/>
                          <a:sym typeface="Proxima Nova"/>
                        </a:rPr>
                      </a:br>
                      <a:r>
                        <a:rPr lang="zh-CN" sz="1300" dirty="0">
                          <a:latin typeface="SimHei" panose="02010609060101010101" pitchFamily="49" charset="-122"/>
                          <a:ea typeface="SimHei" panose="02010609060101010101" pitchFamily="49" charset="-122"/>
                          <a:cs typeface="Proxima Nova"/>
                          <a:sym typeface="Proxima Nova"/>
                        </a:rPr>
                        <a:t>变更拥护者有机会影响 TR 关键计划的成功</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sp>
        <p:nvSpPr>
          <p:cNvPr id="2319" name="Google Shape;2319;p276"/>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sz="2100" dirty="0"/>
              <a:t>变更网络有益于计划及其参与者</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01"/>
        <p:cNvGrpSpPr/>
        <p:nvPr/>
      </p:nvGrpSpPr>
      <p:grpSpPr>
        <a:xfrm>
          <a:off x="0" y="0"/>
          <a:ext cx="0" cy="0"/>
          <a:chOff x="0" y="0"/>
          <a:chExt cx="0" cy="0"/>
        </a:xfrm>
      </p:grpSpPr>
      <p:sp>
        <p:nvSpPr>
          <p:cNvPr id="2302" name="Google Shape;2302;p275"/>
          <p:cNvSpPr txBox="1">
            <a:spLocks noGrp="1"/>
          </p:cNvSpPr>
          <p:nvPr>
            <p:ph type="body" idx="1"/>
          </p:nvPr>
        </p:nvSpPr>
        <p:spPr>
          <a:xfrm>
            <a:off x="383931" y="812169"/>
            <a:ext cx="8274300" cy="5376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chemeClr val="dk1"/>
              </a:buClr>
              <a:buSzPts val="1500"/>
              <a:buFont typeface="Arial"/>
              <a:buNone/>
            </a:pPr>
            <a:r>
              <a:rPr lang="zh-CN" dirty="0">
                <a:solidFill>
                  <a:srgbClr val="434343"/>
                </a:solidFill>
                <a:cs typeface="Proxima Nova"/>
                <a:sym typeface="Proxima Nova"/>
              </a:rPr>
              <a:t>变更拥护者支持变更管理活动、培养认知，并推进采用新工具及团队的工作方式。</a:t>
            </a:r>
          </a:p>
          <a:p>
            <a:pPr marL="0" marR="0" lvl="0" indent="0" algn="l" rtl="0">
              <a:lnSpc>
                <a:spcPct val="100000"/>
              </a:lnSpc>
              <a:spcBef>
                <a:spcPts val="800"/>
              </a:spcBef>
              <a:spcAft>
                <a:spcPts val="0"/>
              </a:spcAft>
              <a:buClr>
                <a:schemeClr val="dk1"/>
              </a:buClr>
              <a:buSzPts val="1500"/>
              <a:buFont typeface="Arial"/>
              <a:buNone/>
            </a:pPr>
            <a:endParaRPr sz="1500" b="0" i="0" u="none" strike="noStrike" cap="none" dirty="0">
              <a:solidFill>
                <a:schemeClr val="dk1"/>
              </a:solidFill>
              <a:cs typeface="Proxima Nova"/>
              <a:sym typeface="Proxima Nova"/>
            </a:endParaRPr>
          </a:p>
        </p:txBody>
      </p:sp>
      <p:sp>
        <p:nvSpPr>
          <p:cNvPr id="2303" name="Google Shape;2303;p275"/>
          <p:cNvSpPr/>
          <p:nvPr/>
        </p:nvSpPr>
        <p:spPr>
          <a:xfrm>
            <a:off x="267082" y="1576875"/>
            <a:ext cx="1577700" cy="1577100"/>
          </a:xfrm>
          <a:prstGeom prst="ellipse">
            <a:avLst/>
          </a:prstGeom>
          <a:solidFill>
            <a:schemeClr val="dk1"/>
          </a:solidFill>
          <a:ln>
            <a:noFill/>
          </a:ln>
        </p:spPr>
        <p:txBody>
          <a:bodyPr spcFirstLastPara="1" wrap="square" lIns="68575" tIns="34275" rIns="68575" bIns="0" anchor="b" anchorCtr="0">
            <a:noAutofit/>
          </a:bodyPr>
          <a:lstStyle/>
          <a:p>
            <a:pPr marL="0" marR="0" lvl="0" indent="0" algn="ctr" rtl="0">
              <a:lnSpc>
                <a:spcPct val="100000"/>
              </a:lnSpc>
              <a:spcBef>
                <a:spcPts val="0"/>
              </a:spcBef>
              <a:spcAft>
                <a:spcPts val="0"/>
              </a:spcAft>
              <a:buClr>
                <a:schemeClr val="lt1"/>
              </a:buClr>
              <a:buSzPts val="1200"/>
              <a:buFont typeface="Proxima Nova"/>
              <a:buNone/>
            </a:pPr>
            <a:r>
              <a:rPr lang="zh-CN" sz="1200" dirty="0">
                <a:solidFill>
                  <a:schemeClr val="lt1"/>
                </a:solidFill>
                <a:latin typeface="SimHei" panose="02010609060101010101" pitchFamily="49" charset="-122"/>
                <a:ea typeface="SimHei" panose="02010609060101010101" pitchFamily="49" charset="-122"/>
                <a:cs typeface="Proxima Nova"/>
                <a:sym typeface="Proxima Nova"/>
              </a:rPr>
              <a:t>变更拥护者</a:t>
            </a:r>
          </a:p>
        </p:txBody>
      </p:sp>
      <p:sp>
        <p:nvSpPr>
          <p:cNvPr id="2304" name="Google Shape;2304;p275"/>
          <p:cNvSpPr txBox="1"/>
          <p:nvPr/>
        </p:nvSpPr>
        <p:spPr>
          <a:xfrm>
            <a:off x="1957372" y="1649862"/>
            <a:ext cx="2877021" cy="1710300"/>
          </a:xfrm>
          <a:prstGeom prst="rect">
            <a:avLst/>
          </a:prstGeom>
          <a:noFill/>
          <a:ln>
            <a:noFill/>
          </a:ln>
        </p:spPr>
        <p:txBody>
          <a:bodyPr spcFirstLastPara="1" wrap="square" lIns="6850" tIns="0" rIns="0" bIns="0" anchor="t" anchorCtr="0">
            <a:noAutofit/>
          </a:bodyPr>
          <a:lstStyle/>
          <a:p>
            <a:pPr marL="215900" marR="0" lvl="0" indent="0" algn="l" rtl="0">
              <a:lnSpc>
                <a:spcPct val="100000"/>
              </a:lnSpc>
              <a:spcBef>
                <a:spcPts val="0"/>
              </a:spcBef>
              <a:spcAft>
                <a:spcPts val="0"/>
              </a:spcAft>
              <a:buClr>
                <a:schemeClr val="dk2"/>
              </a:buClr>
              <a:buSzPts val="1400"/>
              <a:buFont typeface="Arial"/>
              <a:buNone/>
            </a:pPr>
            <a:r>
              <a:rPr lang="zh-CN" sz="14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角色概览：</a:t>
            </a:r>
          </a:p>
          <a:p>
            <a:pPr marL="215900" marR="0" lvl="0" indent="0" algn="l" rtl="0">
              <a:lnSpc>
                <a:spcPct val="100000"/>
              </a:lnSpc>
              <a:spcBef>
                <a:spcPts val="500"/>
              </a:spcBef>
              <a:spcAft>
                <a:spcPts val="0"/>
              </a:spcAft>
              <a:buClr>
                <a:schemeClr val="dk1"/>
              </a:buClr>
              <a:buSzPts val="1200"/>
              <a:buFont typeface="Arial"/>
              <a:buNone/>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在通过沟通和支持实施变更方面，发挥重要作用的同行级别的拥护者和领导。</a:t>
            </a:r>
          </a:p>
          <a:p>
            <a:pPr marL="215900" marR="0" lvl="0" indent="0" algn="l" rtl="0">
              <a:lnSpc>
                <a:spcPct val="100000"/>
              </a:lnSpc>
              <a:spcBef>
                <a:spcPts val="700"/>
              </a:spcBef>
              <a:spcAft>
                <a:spcPts val="0"/>
              </a:spcAft>
              <a:buClr>
                <a:schemeClr val="dk1"/>
              </a:buClr>
              <a:buSzPts val="1200"/>
              <a:buFont typeface="Arial"/>
              <a:buNone/>
            </a:pPr>
            <a:r>
              <a:rPr lang="zh-CN" sz="1200" dirty="0">
                <a:solidFill>
                  <a:srgbClr val="434343"/>
                </a:solidFill>
                <a:latin typeface="SimHei" panose="02010609060101010101" pitchFamily="49" charset="-122"/>
                <a:ea typeface="SimHei" panose="02010609060101010101" pitchFamily="49" charset="-122"/>
                <a:cs typeface="Proxima Nova"/>
                <a:sym typeface="Proxima Nova"/>
              </a:rPr>
              <a:t>他们参加变更网络签入活动，向团队提供重要信息，并在现场“眼观六路，耳听八方”。</a:t>
            </a:r>
          </a:p>
        </p:txBody>
      </p:sp>
      <p:sp>
        <p:nvSpPr>
          <p:cNvPr id="2305" name="Google Shape;2305;p275"/>
          <p:cNvSpPr txBox="1"/>
          <p:nvPr/>
        </p:nvSpPr>
        <p:spPr>
          <a:xfrm>
            <a:off x="5160706" y="1649869"/>
            <a:ext cx="2877021" cy="1849500"/>
          </a:xfrm>
          <a:prstGeom prst="rect">
            <a:avLst/>
          </a:prstGeom>
          <a:noFill/>
          <a:ln>
            <a:noFill/>
          </a:ln>
        </p:spPr>
        <p:txBody>
          <a:bodyPr spcFirstLastPara="1" wrap="square" lIns="6850" tIns="0" rIns="0" bIns="0" anchor="t" anchorCtr="0">
            <a:noAutofit/>
          </a:bodyPr>
          <a:lstStyle/>
          <a:p>
            <a:pPr marL="88900" marR="0" lvl="1" indent="0" algn="l" rtl="0">
              <a:lnSpc>
                <a:spcPct val="100000"/>
              </a:lnSpc>
              <a:spcBef>
                <a:spcPts val="0"/>
              </a:spcBef>
              <a:spcAft>
                <a:spcPts val="0"/>
              </a:spcAft>
              <a:buClr>
                <a:schemeClr val="dk2"/>
              </a:buClr>
              <a:buSzPts val="1400"/>
              <a:buFont typeface="Arial"/>
              <a:buNone/>
            </a:pPr>
            <a:r>
              <a:rPr lang="zh-CN" sz="1400" b="0"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主要职责：</a:t>
            </a:r>
          </a:p>
          <a:p>
            <a:pPr marL="254000" marR="0" lvl="1" indent="-165100" algn="l" rtl="0">
              <a:lnSpc>
                <a:spcPct val="100000"/>
              </a:lnSpc>
              <a:spcBef>
                <a:spcPts val="500"/>
              </a:spcBef>
              <a:spcAft>
                <a:spcPts val="0"/>
              </a:spcAft>
              <a:buClr>
                <a:srgbClr val="434343"/>
              </a:buClr>
              <a:buSzPts val="1200"/>
              <a:buFont typeface="Arial"/>
              <a:buChar char="•"/>
            </a:pPr>
            <a:r>
              <a:rPr lang="zh-CN" sz="1200" dirty="0">
                <a:solidFill>
                  <a:srgbClr val="434343"/>
                </a:solidFill>
                <a:latin typeface="SimHei" panose="02010609060101010101" pitchFamily="49" charset="-122"/>
                <a:ea typeface="SimHei" panose="02010609060101010101" pitchFamily="49" charset="-122"/>
                <a:cs typeface="Proxima Nova"/>
                <a:sym typeface="Proxima Nova"/>
              </a:rPr>
              <a:t>参加变更网络会议/签入活动</a:t>
            </a:r>
          </a:p>
          <a:p>
            <a:pPr marL="254000" marR="0" lvl="1" indent="-165100" algn="l" rtl="0">
              <a:lnSpc>
                <a:spcPct val="100000"/>
              </a:lnSpc>
              <a:spcBef>
                <a:spcPts val="500"/>
              </a:spcBef>
              <a:spcAft>
                <a:spcPts val="0"/>
              </a:spcAft>
              <a:buClr>
                <a:srgbClr val="434343"/>
              </a:buClr>
              <a:buSzPts val="1200"/>
              <a:buFont typeface="Arial"/>
              <a:buChar char="•"/>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监控团队的准备情况</a:t>
            </a:r>
          </a:p>
          <a:p>
            <a:pPr marL="254000" marR="0" lvl="1" indent="-165100" algn="l" rtl="0">
              <a:lnSpc>
                <a:spcPct val="100000"/>
              </a:lnSpc>
              <a:spcBef>
                <a:spcPts val="500"/>
              </a:spcBef>
              <a:spcAft>
                <a:spcPts val="0"/>
              </a:spcAft>
              <a:buClr>
                <a:srgbClr val="434343"/>
              </a:buClr>
              <a:buSzPts val="1200"/>
              <a:buFont typeface="Arial"/>
              <a:buChar char="•"/>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识别并沟通变更的潜在障碍 </a:t>
            </a:r>
          </a:p>
          <a:p>
            <a:pPr marL="254000" marR="0" lvl="1" indent="-165100" algn="l" rtl="0">
              <a:lnSpc>
                <a:spcPct val="100000"/>
              </a:lnSpc>
              <a:spcBef>
                <a:spcPts val="500"/>
              </a:spcBef>
              <a:spcAft>
                <a:spcPts val="0"/>
              </a:spcAft>
              <a:buClr>
                <a:srgbClr val="434343"/>
              </a:buClr>
              <a:buSzPts val="1200"/>
              <a:buFont typeface="Arial"/>
              <a:buChar char="•"/>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在用户与项目之间推进双向反馈循环；向团队传递级联消息</a:t>
            </a:r>
          </a:p>
          <a:p>
            <a:pPr marL="254000" marR="0" lvl="1" indent="-165100" algn="l" rtl="0">
              <a:lnSpc>
                <a:spcPct val="100000"/>
              </a:lnSpc>
              <a:spcBef>
                <a:spcPts val="500"/>
              </a:spcBef>
              <a:spcAft>
                <a:spcPts val="0"/>
              </a:spcAft>
              <a:buClr>
                <a:srgbClr val="434343"/>
              </a:buClr>
              <a:buSzPts val="1200"/>
              <a:buFont typeface="Arial"/>
              <a:buChar char="•"/>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扮演计划的积极拥护者</a:t>
            </a:r>
          </a:p>
        </p:txBody>
      </p:sp>
      <p:sp>
        <p:nvSpPr>
          <p:cNvPr id="2306" name="Google Shape;2306;p275"/>
          <p:cNvSpPr txBox="1"/>
          <p:nvPr/>
        </p:nvSpPr>
        <p:spPr>
          <a:xfrm>
            <a:off x="2439729" y="3499369"/>
            <a:ext cx="6296700" cy="307800"/>
          </a:xfrm>
          <a:prstGeom prst="rect">
            <a:avLst/>
          </a:prstGeom>
          <a:noFill/>
          <a:ln>
            <a:noFill/>
          </a:ln>
        </p:spPr>
        <p:txBody>
          <a:bodyPr spcFirstLastPara="1" wrap="square" lIns="0" tIns="0" rIns="0" bIns="0" anchor="t" anchorCtr="0">
            <a:noAutofit/>
          </a:bodyPr>
          <a:lstStyle/>
          <a:p>
            <a:pPr marL="0" marR="0" lvl="0" indent="0" algn="l" rtl="0">
              <a:lnSpc>
                <a:spcPct val="177777"/>
              </a:lnSpc>
              <a:spcBef>
                <a:spcPts val="0"/>
              </a:spcBef>
              <a:spcAft>
                <a:spcPts val="0"/>
              </a:spcAft>
              <a:buClr>
                <a:schemeClr val="dk1"/>
              </a:buClr>
              <a:buSzPts val="1400"/>
              <a:buFont typeface="Proxima Nova"/>
              <a:buNone/>
            </a:pPr>
            <a:r>
              <a:rPr lang="zh-CN" sz="14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每个职能领域/团队的拥护者</a:t>
            </a:r>
          </a:p>
        </p:txBody>
      </p:sp>
      <p:sp>
        <p:nvSpPr>
          <p:cNvPr id="2307" name="Google Shape;2307;p275"/>
          <p:cNvSpPr txBox="1"/>
          <p:nvPr/>
        </p:nvSpPr>
        <p:spPr>
          <a:xfrm>
            <a:off x="1777759" y="3504246"/>
            <a:ext cx="10311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zh-CN" sz="1800" b="1"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2-4</a:t>
            </a:r>
          </a:p>
        </p:txBody>
      </p:sp>
      <p:sp>
        <p:nvSpPr>
          <p:cNvPr id="2308" name="Google Shape;2308;p275"/>
          <p:cNvSpPr txBox="1"/>
          <p:nvPr/>
        </p:nvSpPr>
        <p:spPr>
          <a:xfrm>
            <a:off x="1840564" y="3864171"/>
            <a:ext cx="6573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zh-CN" sz="1800" b="1" dirty="0">
                <a:solidFill>
                  <a:schemeClr val="dk2"/>
                </a:solidFill>
                <a:latin typeface="Proxima Nova"/>
                <a:ea typeface="SimHei" panose="02010609060101010101" pitchFamily="49" charset="-122"/>
                <a:cs typeface="Proxima Nova"/>
                <a:sym typeface="Proxima Nova"/>
              </a:rPr>
              <a:t>~</a:t>
            </a:r>
            <a:r>
              <a:rPr lang="zh-CN" sz="1800" b="1" i="0" u="none" strike="noStrike" cap="none" dirty="0">
                <a:solidFill>
                  <a:schemeClr val="dk2"/>
                </a:solidFill>
                <a:latin typeface="SimHei" panose="02010609060101010101" pitchFamily="49" charset="-122"/>
                <a:ea typeface="SimHei" panose="02010609060101010101" pitchFamily="49" charset="-122"/>
                <a:cs typeface="Proxima Nova"/>
                <a:sym typeface="Proxima Nova"/>
              </a:rPr>
              <a:t>4</a:t>
            </a:r>
          </a:p>
        </p:txBody>
      </p:sp>
      <p:sp>
        <p:nvSpPr>
          <p:cNvPr id="2309" name="Google Shape;2309;p275"/>
          <p:cNvSpPr txBox="1"/>
          <p:nvPr/>
        </p:nvSpPr>
        <p:spPr>
          <a:xfrm>
            <a:off x="2439729" y="3947985"/>
            <a:ext cx="6422700" cy="861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400"/>
              <a:buFont typeface="Proxima Nova"/>
              <a:buNone/>
            </a:pPr>
            <a:r>
              <a:rPr lang="zh-CN" sz="14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每月小时数</a:t>
            </a:r>
          </a:p>
          <a:p>
            <a:pPr marL="215900" marR="0" lvl="0" indent="-215900" algn="l" rtl="0">
              <a:lnSpc>
                <a:spcPct val="100000"/>
              </a:lnSpc>
              <a:spcBef>
                <a:spcPts val="500"/>
              </a:spcBef>
              <a:spcAft>
                <a:spcPts val="0"/>
              </a:spcAft>
              <a:buClr>
                <a:srgbClr val="434343"/>
              </a:buClr>
              <a:buSzPts val="1200"/>
              <a:buFont typeface="Arial"/>
              <a:buChar char="•"/>
            </a:pPr>
            <a:r>
              <a:rPr lang="zh-CN" sz="1200" dirty="0">
                <a:solidFill>
                  <a:srgbClr val="434343"/>
                </a:solidFill>
                <a:latin typeface="SimHei" panose="02010609060101010101" pitchFamily="49" charset="-122"/>
                <a:ea typeface="SimHei" panose="02010609060101010101" pitchFamily="49" charset="-122"/>
                <a:cs typeface="Proxima Nova"/>
                <a:sym typeface="Proxima Nova"/>
              </a:rPr>
              <a:t>参加变更网络会议</a:t>
            </a:r>
          </a:p>
          <a:p>
            <a:pPr marL="215900" marR="0" lvl="0" indent="-215900" algn="l" rtl="0">
              <a:lnSpc>
                <a:spcPct val="100000"/>
              </a:lnSpc>
              <a:spcBef>
                <a:spcPts val="0"/>
              </a:spcBef>
              <a:spcAft>
                <a:spcPts val="0"/>
              </a:spcAft>
              <a:buClr>
                <a:srgbClr val="434343"/>
              </a:buClr>
              <a:buSzPts val="1200"/>
              <a:buFont typeface="Arial"/>
              <a:buChar char="•"/>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共享信息，并收集团队的反馈/问题；通过网络进行漏斗处理</a:t>
            </a:r>
          </a:p>
          <a:p>
            <a:pPr marL="215900" marR="0" lvl="0" indent="-215900" algn="l" rtl="0">
              <a:lnSpc>
                <a:spcPct val="100000"/>
              </a:lnSpc>
              <a:spcBef>
                <a:spcPts val="0"/>
              </a:spcBef>
              <a:spcAft>
                <a:spcPts val="0"/>
              </a:spcAft>
              <a:buClr>
                <a:srgbClr val="434343"/>
              </a:buClr>
              <a:buSzPts val="1200"/>
              <a:buFont typeface="Arial"/>
              <a:buChar char="•"/>
            </a:pPr>
            <a:r>
              <a:rPr lang="zh-CN" sz="1200" b="0" i="0" u="none" strike="noStrike" cap="none" dirty="0">
                <a:solidFill>
                  <a:srgbClr val="434343"/>
                </a:solidFill>
                <a:latin typeface="SimHei" panose="02010609060101010101" pitchFamily="49" charset="-122"/>
                <a:ea typeface="SimHei" panose="02010609060101010101" pitchFamily="49" charset="-122"/>
                <a:cs typeface="Proxima Nova"/>
                <a:sym typeface="Proxima Nova"/>
              </a:rPr>
              <a:t>按需参与准备活动（例如演示、办公时间等）</a:t>
            </a:r>
          </a:p>
        </p:txBody>
      </p:sp>
      <p:sp>
        <p:nvSpPr>
          <p:cNvPr id="2310" name="Google Shape;2310;p275"/>
          <p:cNvSpPr/>
          <p:nvPr/>
        </p:nvSpPr>
        <p:spPr>
          <a:xfrm>
            <a:off x="769124" y="1831271"/>
            <a:ext cx="598500" cy="616800"/>
          </a:xfrm>
          <a:custGeom>
            <a:avLst/>
            <a:gdLst/>
            <a:ahLst/>
            <a:cxnLst/>
            <a:rect l="l" t="t" r="r" b="b"/>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dirty="0">
              <a:solidFill>
                <a:srgbClr val="91969B"/>
              </a:solidFill>
              <a:latin typeface="SimHei" panose="02010609060101010101" pitchFamily="49" charset="-122"/>
              <a:ea typeface="SimHei" panose="02010609060101010101" pitchFamily="49" charset="-122"/>
              <a:cs typeface="Proxima Nova"/>
              <a:sym typeface="Proxima Nova"/>
            </a:endParaRPr>
          </a:p>
        </p:txBody>
      </p:sp>
      <p:sp>
        <p:nvSpPr>
          <p:cNvPr id="2311" name="Google Shape;2311;p275"/>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dirty="0"/>
              <a:t>变更拥护者</a:t>
            </a: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zh-CN" dirty="0"/>
              <a:t>示例变更网络参与战略 </a:t>
            </a:r>
          </a:p>
        </p:txBody>
      </p:sp>
      <p:sp>
        <p:nvSpPr>
          <p:cNvPr id="547" name="Google Shape;547;p76"/>
          <p:cNvSpPr txBox="1"/>
          <p:nvPr/>
        </p:nvSpPr>
        <p:spPr>
          <a:xfrm>
            <a:off x="450104" y="976313"/>
            <a:ext cx="4059900" cy="3740850"/>
          </a:xfrm>
          <a:prstGeom prst="rect">
            <a:avLst/>
          </a:prstGeom>
          <a:noFill/>
          <a:ln>
            <a:noFill/>
          </a:ln>
        </p:spPr>
        <p:txBody>
          <a:bodyPr spcFirstLastPara="1" wrap="square" lIns="68569" tIns="68569" rIns="68569" bIns="68569" anchor="t" anchorCtr="0">
            <a:noAutofit/>
          </a:bodyPr>
          <a:lstStyle/>
          <a:p>
            <a:r>
              <a:rPr lang="zh-CN" sz="975" dirty="0">
                <a:solidFill>
                  <a:srgbClr val="00A1E0"/>
                </a:solidFill>
                <a:latin typeface="SimHei" panose="02010609060101010101" pitchFamily="49" charset="-122"/>
                <a:ea typeface="SimHei" panose="02010609060101010101" pitchFamily="49" charset="-122"/>
                <a:cs typeface="Proxima Nova"/>
                <a:sym typeface="Proxima Nova"/>
              </a:rPr>
              <a:t>交叉协作组模型：</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联系不同职能领域的拥护者，共享整个变更计划的最佳实践和经验教训</a:t>
            </a:r>
          </a:p>
          <a:p>
            <a:pPr>
              <a:spcBef>
                <a:spcPts val="225"/>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225"/>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协作站点</a:t>
            </a:r>
            <a:r>
              <a:rPr lang="en-IE" altLang="zh-CN" sz="975" dirty="0">
                <a:solidFill>
                  <a:srgbClr val="00A1E0"/>
                </a:solidFill>
                <a:latin typeface="SimHei" panose="02010609060101010101" pitchFamily="49" charset="-122"/>
                <a:ea typeface="SimHei" panose="02010609060101010101" pitchFamily="49" charset="-122"/>
                <a:cs typeface="Proxima Nova"/>
                <a:sym typeface="Proxima Nova"/>
              </a:rPr>
              <a:t>:</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 专为变更拥护者设置 Chatter 组或 Slack 频道，共享信息和协作</a:t>
            </a:r>
          </a:p>
          <a:p>
            <a:pPr>
              <a:spcBef>
                <a:spcPts val="450"/>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450"/>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学习活动：</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为拥护者开展学习活动，然后请拥护者为团队成员举办学习活动</a:t>
            </a:r>
          </a:p>
          <a:p>
            <a:pPr>
              <a:spcBef>
                <a:spcPts val="450"/>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450"/>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企业新闻稿：</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分享成功故事，并聚焦变更拥护者及其付出</a:t>
            </a:r>
          </a:p>
          <a:p>
            <a:pPr>
              <a:spcBef>
                <a:spcPts val="450"/>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450"/>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团队挑战：</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举办竞赛，激发兴趣和预期度</a:t>
            </a:r>
            <a:r>
              <a:rPr lang="en-IE" altLang="zh-CN" sz="975" dirty="0">
                <a:solidFill>
                  <a:srgbClr val="7C868D"/>
                </a:solidFill>
                <a:latin typeface="SimHei" panose="02010609060101010101" pitchFamily="49" charset="-122"/>
                <a:ea typeface="SimHei" panose="02010609060101010101" pitchFamily="49" charset="-122"/>
                <a:cs typeface="Proxima Nova"/>
                <a:sym typeface="Proxima Nova"/>
              </a:rPr>
              <a:t> </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例如，最快找到特定信息</a:t>
            </a:r>
            <a:br>
              <a:rPr lang="en-IE" altLang="zh-CN" sz="975" dirty="0">
                <a:solidFill>
                  <a:srgbClr val="7C868D"/>
                </a:solidFill>
                <a:latin typeface="SimHei" panose="02010609060101010101" pitchFamily="49" charset="-122"/>
                <a:ea typeface="SimHei" panose="02010609060101010101" pitchFamily="49" charset="-122"/>
                <a:cs typeface="Proxima Nova"/>
                <a:sym typeface="Proxima Nova"/>
              </a:rPr>
            </a:br>
            <a:r>
              <a:rPr lang="zh-CN" sz="975" dirty="0">
                <a:solidFill>
                  <a:srgbClr val="7C868D"/>
                </a:solidFill>
                <a:latin typeface="SimHei" panose="02010609060101010101" pitchFamily="49" charset="-122"/>
                <a:ea typeface="SimHei" panose="02010609060101010101" pitchFamily="49" charset="-122"/>
                <a:cs typeface="Proxima Nova"/>
                <a:sym typeface="Proxima Nova"/>
              </a:rPr>
              <a:t>“单击次数最少”竞赛，查看在 UAT 或试用期间谁可以导航到 Salesforce 中的特定数据集或信息；发布结果</a:t>
            </a:r>
          </a:p>
          <a:p>
            <a:pPr>
              <a:spcBef>
                <a:spcPts val="225"/>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225"/>
              </a:spcBef>
              <a:spcAft>
                <a:spcPts val="225"/>
              </a:spcAft>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使用识别</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：试用现有渠道，识别不断突破自己的团队成员</a:t>
            </a:r>
          </a:p>
        </p:txBody>
      </p:sp>
      <p:sp>
        <p:nvSpPr>
          <p:cNvPr id="548" name="Google Shape;548;p76"/>
          <p:cNvSpPr txBox="1"/>
          <p:nvPr/>
        </p:nvSpPr>
        <p:spPr>
          <a:xfrm>
            <a:off x="4657922" y="976313"/>
            <a:ext cx="4059901" cy="3740850"/>
          </a:xfrm>
          <a:prstGeom prst="rect">
            <a:avLst/>
          </a:prstGeom>
          <a:noFill/>
          <a:ln>
            <a:noFill/>
          </a:ln>
        </p:spPr>
        <p:txBody>
          <a:bodyPr spcFirstLastPara="1" wrap="square" lIns="68569" tIns="68569" rIns="68569" bIns="68569" anchor="t" anchorCtr="0">
            <a:noAutofit/>
          </a:bodyPr>
          <a:lstStyle/>
          <a:p>
            <a:r>
              <a:rPr lang="zh-CN" sz="975" dirty="0">
                <a:solidFill>
                  <a:srgbClr val="00A1E0"/>
                </a:solidFill>
                <a:latin typeface="SimHei" panose="02010609060101010101" pitchFamily="49" charset="-122"/>
                <a:ea typeface="SimHei" panose="02010609060101010101" pitchFamily="49" charset="-122"/>
                <a:cs typeface="Proxima Nova"/>
                <a:sym typeface="Proxima Nova"/>
              </a:rPr>
              <a:t>拥护者在团队会议期间更新：</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拥护者在团队聚会/每周会议期间提供更新</a:t>
            </a:r>
          </a:p>
          <a:p>
            <a:pPr>
              <a:spcBef>
                <a:spcPts val="225"/>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225"/>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每周更新：</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一人主导讨论；变更网络成员报告进度：培训、沟通或其他负责各个部分的人员报告进度。 </a:t>
            </a:r>
          </a:p>
          <a:p>
            <a:pPr marL="342900">
              <a:spcBef>
                <a:spcPts val="225"/>
              </a:spcBef>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a:p>
            <a:pPr>
              <a:spcBef>
                <a:spcPts val="225"/>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推出后作战室：</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每日关注进展情况；报告重要度量；尽快解决即时问题；请管理团队和拥护者参加这些会议</a:t>
            </a:r>
          </a:p>
          <a:p>
            <a:pPr>
              <a:spcBef>
                <a:spcPts val="225"/>
              </a:spcBef>
            </a:pPr>
            <a:endParaRPr sz="975" dirty="0">
              <a:solidFill>
                <a:srgbClr val="00A1E0"/>
              </a:solidFill>
              <a:latin typeface="SimHei" panose="02010609060101010101" pitchFamily="49" charset="-122"/>
              <a:ea typeface="SimHei" panose="02010609060101010101" pitchFamily="49" charset="-122"/>
              <a:cs typeface="Proxima Nova"/>
              <a:sym typeface="Proxima Nova"/>
            </a:endParaRPr>
          </a:p>
          <a:p>
            <a:pPr>
              <a:spcBef>
                <a:spcPts val="225"/>
              </a:spcBef>
            </a:pPr>
            <a:r>
              <a:rPr lang="zh-CN" sz="975" dirty="0">
                <a:solidFill>
                  <a:srgbClr val="00A1E0"/>
                </a:solidFill>
                <a:latin typeface="SimHei" panose="02010609060101010101" pitchFamily="49" charset="-122"/>
                <a:ea typeface="SimHei" panose="02010609060101010101" pitchFamily="49" charset="-122"/>
                <a:cs typeface="Proxima Nova"/>
                <a:sym typeface="Proxima Nova"/>
              </a:rPr>
              <a:t>“YouTube”视频和“您知道吗”海报：</a:t>
            </a:r>
            <a:r>
              <a:rPr lang="zh-CN" sz="975" dirty="0">
                <a:solidFill>
                  <a:srgbClr val="7C868D"/>
                </a:solidFill>
                <a:latin typeface="SimHei" panose="02010609060101010101" pitchFamily="49" charset="-122"/>
                <a:ea typeface="SimHei" panose="02010609060101010101" pitchFamily="49" charset="-122"/>
                <a:cs typeface="Proxima Nova"/>
                <a:sym typeface="Proxima Nova"/>
              </a:rPr>
              <a:t>“操作方法”短视频剪辑和/或海报，重点显示重要功能和/或变更。在制作拍摄视频和海报中包含变革拥护者</a:t>
            </a:r>
          </a:p>
          <a:p>
            <a:pPr>
              <a:spcBef>
                <a:spcPts val="225"/>
              </a:spcBef>
              <a:spcAft>
                <a:spcPts val="225"/>
              </a:spcAft>
            </a:pPr>
            <a:endParaRPr sz="975" dirty="0">
              <a:solidFill>
                <a:srgbClr val="7C868D"/>
              </a:solidFill>
              <a:latin typeface="SimHei" panose="02010609060101010101" pitchFamily="49" charset="-122"/>
              <a:ea typeface="SimHei" panose="02010609060101010101" pitchFamily="49" charset="-122"/>
              <a:cs typeface="Proxima Nova"/>
              <a:sym typeface="Proxima Nova"/>
            </a:endParaRPr>
          </a:p>
        </p:txBody>
      </p:sp>
      <p:sp>
        <p:nvSpPr>
          <p:cNvPr id="549" name="Google Shape;549;p76"/>
          <p:cNvSpPr/>
          <p:nvPr/>
        </p:nvSpPr>
        <p:spPr>
          <a:xfrm>
            <a:off x="5542058" y="3660169"/>
            <a:ext cx="3115107" cy="647100"/>
          </a:xfrm>
          <a:prstGeom prst="rect">
            <a:avLst/>
          </a:prstGeom>
          <a:solidFill>
            <a:srgbClr val="FFF2CC"/>
          </a:solidFill>
          <a:ln>
            <a:noFill/>
          </a:ln>
        </p:spPr>
        <p:txBody>
          <a:bodyPr spcFirstLastPara="1" wrap="square" lIns="68569" tIns="68569" rIns="68569" bIns="68569" anchor="ctr" anchorCtr="0">
            <a:noAutofit/>
          </a:bodyPr>
          <a:lstStyle/>
          <a:p>
            <a:r>
              <a:rPr lang="zh-CN" sz="900" b="1" dirty="0">
                <a:latin typeface="SimHei" panose="02010609060101010101" pitchFamily="49" charset="-122"/>
                <a:ea typeface="SimHei" panose="02010609060101010101" pitchFamily="49" charset="-122"/>
              </a:rPr>
              <a:t>此模板的用户备注：</a:t>
            </a:r>
            <a:r>
              <a:rPr lang="zh-CN" sz="900" dirty="0">
                <a:latin typeface="SimHei" panose="02010609060101010101" pitchFamily="49" charset="-122"/>
                <a:ea typeface="SimHei" panose="02010609060101010101" pitchFamily="49" charset="-122"/>
              </a:rPr>
              <a:t>这不是变更网络参与策略的完整列表；包含您认为适合的其他/备用方法</a:t>
            </a:r>
          </a:p>
        </p:txBody>
      </p:sp>
    </p:spTree>
    <p:extLst>
      <p:ext uri="{BB962C8B-B14F-4D97-AF65-F5344CB8AC3E}">
        <p14:creationId xmlns:p14="http://schemas.microsoft.com/office/powerpoint/2010/main" val="2936066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zh-CN" dirty="0"/>
              <a:t>变更网络通信</a:t>
            </a:r>
          </a:p>
        </p:txBody>
      </p:sp>
      <p:sp>
        <p:nvSpPr>
          <p:cNvPr id="547" name="Google Shape;547;p76"/>
          <p:cNvSpPr txBox="1"/>
          <p:nvPr/>
        </p:nvSpPr>
        <p:spPr>
          <a:xfrm>
            <a:off x="450104" y="1290321"/>
            <a:ext cx="7227262" cy="3413760"/>
          </a:xfrm>
          <a:prstGeom prst="rect">
            <a:avLst/>
          </a:prstGeom>
          <a:noFill/>
          <a:ln>
            <a:noFill/>
          </a:ln>
        </p:spPr>
        <p:txBody>
          <a:bodyPr spcFirstLastPara="1" wrap="square" lIns="68569" tIns="68569" rIns="68569" bIns="68569" anchor="t" anchorCtr="0">
            <a:noAutofit/>
          </a:bodyPr>
          <a:lstStyle/>
          <a:p>
            <a:r>
              <a:rPr lang="zh-CN" sz="1200" dirty="0">
                <a:latin typeface="SimHei" panose="02010609060101010101" pitchFamily="49" charset="-122"/>
                <a:ea typeface="SimHei" panose="02010609060101010101" pitchFamily="49" charset="-122"/>
              </a:rPr>
              <a:t>&lt;计划名称&gt;拥护者，</a:t>
            </a:r>
          </a:p>
          <a:p>
            <a:endParaRPr lang="en-US" sz="1200" dirty="0">
              <a:latin typeface="SimHei" panose="02010609060101010101" pitchFamily="49" charset="-122"/>
              <a:ea typeface="SimHei" panose="02010609060101010101" pitchFamily="49" charset="-122"/>
            </a:endParaRPr>
          </a:p>
          <a:p>
            <a:r>
              <a:rPr lang="zh-CN" sz="1200" dirty="0">
                <a:latin typeface="SimHei" panose="02010609060101010101" pitchFamily="49" charset="-122"/>
                <a:ea typeface="SimHei" panose="02010609060101010101" pitchFamily="49" charset="-122"/>
              </a:rPr>
              <a:t>请保存&lt;Program Name&gt;拥护者网络的正式启动日期！ </a:t>
            </a:r>
          </a:p>
          <a:p>
            <a:endParaRPr lang="en-US" sz="1200" dirty="0">
              <a:latin typeface="SimHei" panose="02010609060101010101" pitchFamily="49" charset="-122"/>
              <a:ea typeface="SimHei" panose="02010609060101010101" pitchFamily="49" charset="-122"/>
            </a:endParaRPr>
          </a:p>
          <a:p>
            <a:r>
              <a:rPr lang="zh-CN" sz="1200" dirty="0">
                <a:latin typeface="SimHei" panose="02010609060101010101" pitchFamily="49" charset="-122"/>
                <a:ea typeface="SimHei" panose="02010609060101010101" pitchFamily="49" charset="-122"/>
              </a:rPr>
              <a:t>此组的目的是，通过加强认知、拥护新想法和工作方式并为每个步骤的双向反馈创建渠道，帮助组织为与 ______ 一起推出的重要变更做好准备。 </a:t>
            </a:r>
          </a:p>
          <a:p>
            <a:endParaRPr lang="en-US" sz="1200" dirty="0">
              <a:latin typeface="SimHei" panose="02010609060101010101" pitchFamily="49" charset="-122"/>
              <a:ea typeface="SimHei" panose="02010609060101010101" pitchFamily="49" charset="-122"/>
            </a:endParaRPr>
          </a:p>
          <a:p>
            <a:r>
              <a:rPr lang="zh-CN" sz="1200" dirty="0">
                <a:latin typeface="SimHei" panose="02010609060101010101" pitchFamily="49" charset="-122"/>
                <a:ea typeface="SimHei" panose="02010609060101010101" pitchFamily="49" charset="-122"/>
              </a:rPr>
              <a:t>在本启动会议期间，您有机会：</a:t>
            </a:r>
          </a:p>
          <a:p>
            <a:pPr marL="171450" lvl="0" indent="-171450">
              <a:buFont typeface="Arial" panose="020B0604020202020204" pitchFamily="34" charset="0"/>
              <a:buChar char="•"/>
            </a:pPr>
            <a:r>
              <a:rPr lang="zh-CN" sz="1200" dirty="0">
                <a:latin typeface="SimHei" panose="02010609060101010101" pitchFamily="49" charset="-122"/>
                <a:ea typeface="SimHei" panose="02010609060101010101" pitchFamily="49" charset="-122"/>
              </a:rPr>
              <a:t>请第一时间收到&lt;计划名称&gt;计划的最新更新。</a:t>
            </a:r>
          </a:p>
          <a:p>
            <a:pPr marL="171450" lvl="0" indent="-171450">
              <a:buFont typeface="Arial" panose="020B0604020202020204" pitchFamily="34" charset="0"/>
              <a:buChar char="•"/>
            </a:pPr>
            <a:r>
              <a:rPr lang="zh-CN" sz="1200" dirty="0">
                <a:latin typeface="SimHei" panose="02010609060101010101" pitchFamily="49" charset="-122"/>
                <a:ea typeface="SimHei" panose="02010609060101010101" pitchFamily="49" charset="-122"/>
              </a:rPr>
              <a:t>请了解您作为&lt;计划名称&gt;拥护者角色的更多信息，以及如何帮助组织和客户为变更做好准备。</a:t>
            </a:r>
          </a:p>
          <a:p>
            <a:pPr marL="171450" lvl="0" indent="-171450">
              <a:buFont typeface="Arial" panose="020B0604020202020204" pitchFamily="34" charset="0"/>
              <a:buChar char="•"/>
            </a:pPr>
            <a:r>
              <a:rPr lang="zh-CN" sz="1200" dirty="0">
                <a:latin typeface="SimHei" panose="02010609060101010101" pitchFamily="49" charset="-122"/>
                <a:ea typeface="SimHei" panose="02010609060101010101" pitchFamily="49" charset="-122"/>
              </a:rPr>
              <a:t>提出问题，提供反馈，并收到可与团队共享的信息。</a:t>
            </a:r>
          </a:p>
          <a:p>
            <a:endParaRPr lang="en-US" sz="1200" dirty="0">
              <a:latin typeface="SimHei" panose="02010609060101010101" pitchFamily="49" charset="-122"/>
              <a:ea typeface="SimHei" panose="02010609060101010101" pitchFamily="49" charset="-122"/>
            </a:endParaRPr>
          </a:p>
          <a:p>
            <a:r>
              <a:rPr lang="zh-CN" sz="1200" dirty="0">
                <a:latin typeface="SimHei" panose="02010609060101010101" pitchFamily="49" charset="-122"/>
                <a:ea typeface="SimHei" panose="02010609060101010101" pitchFamily="49" charset="-122"/>
              </a:rPr>
              <a:t>如有任何问题，请随时联系&lt;名称&gt;，我们十分期待在&lt;timeframe&gt;与您会面！</a:t>
            </a:r>
          </a:p>
          <a:p>
            <a:r>
              <a:rPr lang="zh-CN" sz="1200" dirty="0">
                <a:latin typeface="SimHei" panose="02010609060101010101" pitchFamily="49" charset="-122"/>
                <a:ea typeface="SimHei" panose="02010609060101010101" pitchFamily="49" charset="-122"/>
              </a:rPr>
              <a:t> </a:t>
            </a:r>
          </a:p>
          <a:p>
            <a:r>
              <a:rPr lang="zh-CN" sz="1200" dirty="0">
                <a:latin typeface="SimHei" panose="02010609060101010101" pitchFamily="49" charset="-122"/>
                <a:ea typeface="SimHei" panose="02010609060101010101" pitchFamily="49" charset="-122"/>
              </a:rPr>
              <a:t>&lt;签名&gt; </a:t>
            </a:r>
          </a:p>
        </p:txBody>
      </p:sp>
      <p:sp>
        <p:nvSpPr>
          <p:cNvPr id="6" name="Google Shape;2286;p273">
            <a:extLst>
              <a:ext uri="{FF2B5EF4-FFF2-40B4-BE49-F238E27FC236}">
                <a16:creationId xmlns:a16="http://schemas.microsoft.com/office/drawing/2014/main" id="{8520927A-4E11-0B4D-AD6E-D3A2B010B604}"/>
              </a:ext>
            </a:extLst>
          </p:cNvPr>
          <p:cNvSpPr txBox="1"/>
          <p:nvPr/>
        </p:nvSpPr>
        <p:spPr>
          <a:xfrm>
            <a:off x="372666" y="847277"/>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1200" dirty="0">
                <a:solidFill>
                  <a:srgbClr val="59575C"/>
                </a:solidFill>
                <a:latin typeface="SimHei" panose="02010609060101010101" pitchFamily="49" charset="-122"/>
                <a:ea typeface="SimHei" panose="02010609060101010101" pitchFamily="49" charset="-122"/>
                <a:cs typeface="Roboto"/>
                <a:sym typeface="Roboto"/>
              </a:rPr>
              <a:t>使用以下模板作为与拥护者网络开始通信的指南</a:t>
            </a:r>
          </a:p>
        </p:txBody>
      </p:sp>
    </p:spTree>
    <p:extLst>
      <p:ext uri="{BB962C8B-B14F-4D97-AF65-F5344CB8AC3E}">
        <p14:creationId xmlns:p14="http://schemas.microsoft.com/office/powerpoint/2010/main" val="3490295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278"/>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zh-CN" sz="3000" dirty="0">
                <a:latin typeface="SimHei" panose="02010609060101010101" pitchFamily="49" charset="-122"/>
                <a:ea typeface="SimHei" panose="02010609060101010101" pitchFamily="49" charset="-122"/>
                <a:cs typeface="Roboto Light"/>
                <a:sym typeface="Roboto Light"/>
              </a:rPr>
              <a:t>变更管理计划</a:t>
            </a:r>
          </a:p>
        </p:txBody>
      </p:sp>
      <p:sp>
        <p:nvSpPr>
          <p:cNvPr id="2353" name="Google Shape;2353;p278"/>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准备阶段</a:t>
            </a:r>
          </a:p>
        </p:txBody>
      </p:sp>
      <p:sp>
        <p:nvSpPr>
          <p:cNvPr id="2354" name="Google Shape;2354;p278"/>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推出阶段</a:t>
            </a:r>
          </a:p>
        </p:txBody>
      </p:sp>
      <p:sp>
        <p:nvSpPr>
          <p:cNvPr id="2355" name="Google Shape;2355;p278"/>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管理阶段</a:t>
            </a:r>
          </a:p>
        </p:txBody>
      </p:sp>
      <p:grpSp>
        <p:nvGrpSpPr>
          <p:cNvPr id="2356" name="Google Shape;2356;p278"/>
          <p:cNvGrpSpPr/>
          <p:nvPr/>
        </p:nvGrpSpPr>
        <p:grpSpPr>
          <a:xfrm>
            <a:off x="423284" y="1886593"/>
            <a:ext cx="1232969" cy="310009"/>
            <a:chOff x="423284" y="1901415"/>
            <a:chExt cx="1232969" cy="310009"/>
          </a:xfrm>
        </p:grpSpPr>
        <p:grpSp>
          <p:nvGrpSpPr>
            <p:cNvPr id="2357" name="Google Shape;2357;p278"/>
            <p:cNvGrpSpPr/>
            <p:nvPr/>
          </p:nvGrpSpPr>
          <p:grpSpPr>
            <a:xfrm>
              <a:off x="423284" y="1904302"/>
              <a:ext cx="307122" cy="307122"/>
              <a:chOff x="5257838" y="1253490"/>
              <a:chExt cx="505800" cy="505800"/>
            </a:xfrm>
          </p:grpSpPr>
          <p:sp>
            <p:nvSpPr>
              <p:cNvPr id="2358" name="Google Shape;2358;p278"/>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59" name="Google Shape;2359;p278"/>
              <p:cNvGrpSpPr/>
              <p:nvPr/>
            </p:nvGrpSpPr>
            <p:grpSpPr>
              <a:xfrm>
                <a:off x="5300874" y="1294706"/>
                <a:ext cx="419720" cy="419720"/>
                <a:chOff x="5868243" y="1904275"/>
                <a:chExt cx="335400" cy="335400"/>
              </a:xfrm>
            </p:grpSpPr>
            <p:sp>
              <p:nvSpPr>
                <p:cNvPr id="2360" name="Google Shape;2360;p278"/>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61" name="Google Shape;2361;p278"/>
                <p:cNvGrpSpPr/>
                <p:nvPr/>
              </p:nvGrpSpPr>
              <p:grpSpPr>
                <a:xfrm>
                  <a:off x="5932521" y="1996422"/>
                  <a:ext cx="206693" cy="150208"/>
                  <a:chOff x="6095526" y="5530926"/>
                  <a:chExt cx="305895" cy="222300"/>
                </a:xfrm>
              </p:grpSpPr>
              <p:sp>
                <p:nvSpPr>
                  <p:cNvPr id="2362" name="Google Shape;2362;p278"/>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363" name="Google Shape;2363;p278"/>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grpSp>
          </p:grpSp>
        </p:grpSp>
        <p:sp>
          <p:nvSpPr>
            <p:cNvPr id="2364" name="Google Shape;2364;p278"/>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领导力</a:t>
              </a:r>
            </a:p>
          </p:txBody>
        </p:sp>
      </p:grpSp>
      <p:grpSp>
        <p:nvGrpSpPr>
          <p:cNvPr id="2365" name="Google Shape;2365;p278"/>
          <p:cNvGrpSpPr/>
          <p:nvPr/>
        </p:nvGrpSpPr>
        <p:grpSpPr>
          <a:xfrm>
            <a:off x="436998" y="2438055"/>
            <a:ext cx="1219256" cy="290400"/>
            <a:chOff x="436998" y="2381982"/>
            <a:chExt cx="1219256" cy="290400"/>
          </a:xfrm>
        </p:grpSpPr>
        <p:grpSp>
          <p:nvGrpSpPr>
            <p:cNvPr id="2366" name="Google Shape;2366;p278"/>
            <p:cNvGrpSpPr/>
            <p:nvPr/>
          </p:nvGrpSpPr>
          <p:grpSpPr>
            <a:xfrm>
              <a:off x="436998" y="2385208"/>
              <a:ext cx="279404" cy="279809"/>
              <a:chOff x="5257838" y="1897365"/>
              <a:chExt cx="505800" cy="505800"/>
            </a:xfrm>
          </p:grpSpPr>
          <p:sp>
            <p:nvSpPr>
              <p:cNvPr id="2367" name="Google Shape;2367;p278"/>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zh-CN" sz="1400" dirty="0">
                    <a:latin typeface="SimHei" panose="02010609060101010101" pitchFamily="49" charset="-122"/>
                    <a:ea typeface="SimHei" panose="02010609060101010101" pitchFamily="49" charset="-122"/>
                  </a:rPr>
                  <a:t>d</a:t>
                </a:r>
              </a:p>
            </p:txBody>
          </p:sp>
          <p:grpSp>
            <p:nvGrpSpPr>
              <p:cNvPr id="2368" name="Google Shape;2368;p278"/>
              <p:cNvGrpSpPr/>
              <p:nvPr/>
            </p:nvGrpSpPr>
            <p:grpSpPr>
              <a:xfrm>
                <a:off x="5300876" y="1940403"/>
                <a:ext cx="419720" cy="419720"/>
                <a:chOff x="5868245" y="2420255"/>
                <a:chExt cx="335400" cy="335400"/>
              </a:xfrm>
            </p:grpSpPr>
            <p:sp>
              <p:nvSpPr>
                <p:cNvPr id="2369" name="Google Shape;2369;p278"/>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70" name="Google Shape;2370;p278"/>
                <p:cNvGrpSpPr/>
                <p:nvPr/>
              </p:nvGrpSpPr>
              <p:grpSpPr>
                <a:xfrm>
                  <a:off x="5923182" y="2502555"/>
                  <a:ext cx="226666" cy="184921"/>
                  <a:chOff x="4406740" y="6608406"/>
                  <a:chExt cx="336650" cy="306262"/>
                </a:xfrm>
              </p:grpSpPr>
              <p:sp>
                <p:nvSpPr>
                  <p:cNvPr id="2371" name="Google Shape;2371;p278"/>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372" name="Google Shape;2372;p278"/>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373" name="Google Shape;2373;p278"/>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374" name="Google Shape;2374;p278"/>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375" name="Google Shape;2375;p278"/>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2376" name="Google Shape;2376;p278"/>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grpSp>
          </p:grpSp>
        </p:grpSp>
        <p:sp>
          <p:nvSpPr>
            <p:cNvPr id="2377" name="Google Shape;2377;p278"/>
            <p:cNvSpPr txBox="1"/>
            <p:nvPr/>
          </p:nvSpPr>
          <p:spPr>
            <a:xfrm>
              <a:off x="769154" y="2381982"/>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生态系统</a:t>
              </a:r>
            </a:p>
          </p:txBody>
        </p:sp>
      </p:grpSp>
      <p:grpSp>
        <p:nvGrpSpPr>
          <p:cNvPr id="2378" name="Google Shape;2378;p278"/>
          <p:cNvGrpSpPr/>
          <p:nvPr/>
        </p:nvGrpSpPr>
        <p:grpSpPr>
          <a:xfrm>
            <a:off x="427864" y="2969909"/>
            <a:ext cx="1213090" cy="314140"/>
            <a:chOff x="427864" y="2838800"/>
            <a:chExt cx="1213090" cy="314140"/>
          </a:xfrm>
        </p:grpSpPr>
        <p:grpSp>
          <p:nvGrpSpPr>
            <p:cNvPr id="2379" name="Google Shape;2379;p278"/>
            <p:cNvGrpSpPr/>
            <p:nvPr/>
          </p:nvGrpSpPr>
          <p:grpSpPr>
            <a:xfrm>
              <a:off x="427864" y="2838800"/>
              <a:ext cx="297663" cy="297663"/>
              <a:chOff x="5257838" y="2488390"/>
              <a:chExt cx="505800" cy="505800"/>
            </a:xfrm>
          </p:grpSpPr>
          <p:sp>
            <p:nvSpPr>
              <p:cNvPr id="2380" name="Google Shape;2380;p278"/>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81" name="Google Shape;2381;p278"/>
              <p:cNvGrpSpPr/>
              <p:nvPr/>
            </p:nvGrpSpPr>
            <p:grpSpPr>
              <a:xfrm>
                <a:off x="5300572" y="2525421"/>
                <a:ext cx="419720" cy="419720"/>
                <a:chOff x="5868001" y="2887745"/>
                <a:chExt cx="335400" cy="335400"/>
              </a:xfrm>
            </p:grpSpPr>
            <p:sp>
              <p:nvSpPr>
                <p:cNvPr id="2382" name="Google Shape;2382;p278"/>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83" name="Google Shape;2383;p278"/>
                <p:cNvGrpSpPr/>
                <p:nvPr/>
              </p:nvGrpSpPr>
              <p:grpSpPr>
                <a:xfrm>
                  <a:off x="5928494" y="2972465"/>
                  <a:ext cx="213511" cy="165896"/>
                  <a:chOff x="5701967" y="2404675"/>
                  <a:chExt cx="504158" cy="391541"/>
                </a:xfrm>
              </p:grpSpPr>
              <p:sp>
                <p:nvSpPr>
                  <p:cNvPr id="2384" name="Google Shape;2384;p278"/>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85" name="Google Shape;2385;p278"/>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86" name="Google Shape;2386;p278"/>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87" name="Google Shape;2387;p278"/>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88" name="Google Shape;2388;p278"/>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89" name="Google Shape;2389;p278"/>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grpSp>
        <p:sp>
          <p:nvSpPr>
            <p:cNvPr id="2390" name="Google Shape;2390;p278"/>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价值观</a:t>
              </a:r>
            </a:p>
          </p:txBody>
        </p:sp>
      </p:grpSp>
      <p:grpSp>
        <p:nvGrpSpPr>
          <p:cNvPr id="2391" name="Google Shape;2391;p278"/>
          <p:cNvGrpSpPr/>
          <p:nvPr/>
        </p:nvGrpSpPr>
        <p:grpSpPr>
          <a:xfrm>
            <a:off x="423225" y="3525502"/>
            <a:ext cx="1233028" cy="323267"/>
            <a:chOff x="423225" y="3310248"/>
            <a:chExt cx="1233028" cy="323267"/>
          </a:xfrm>
        </p:grpSpPr>
        <p:grpSp>
          <p:nvGrpSpPr>
            <p:cNvPr id="2392" name="Google Shape;2392;p278"/>
            <p:cNvGrpSpPr/>
            <p:nvPr/>
          </p:nvGrpSpPr>
          <p:grpSpPr>
            <a:xfrm>
              <a:off x="423225" y="3310248"/>
              <a:ext cx="307682" cy="307682"/>
              <a:chOff x="5213323" y="3161235"/>
              <a:chExt cx="374400" cy="374400"/>
            </a:xfrm>
          </p:grpSpPr>
          <p:sp>
            <p:nvSpPr>
              <p:cNvPr id="2393" name="Google Shape;2393;p278"/>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94" name="Google Shape;2394;p278"/>
              <p:cNvGrpSpPr/>
              <p:nvPr/>
            </p:nvGrpSpPr>
            <p:grpSpPr>
              <a:xfrm>
                <a:off x="5245454" y="3190213"/>
                <a:ext cx="310715" cy="310715"/>
                <a:chOff x="5868241" y="3355230"/>
                <a:chExt cx="335400" cy="335400"/>
              </a:xfrm>
            </p:grpSpPr>
            <p:sp>
              <p:nvSpPr>
                <p:cNvPr id="2395" name="Google Shape;2395;p278"/>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396" name="Google Shape;2396;p278"/>
                <p:cNvGrpSpPr/>
                <p:nvPr/>
              </p:nvGrpSpPr>
              <p:grpSpPr>
                <a:xfrm>
                  <a:off x="5961905" y="3433421"/>
                  <a:ext cx="173287" cy="167904"/>
                  <a:chOff x="7198569" y="5857936"/>
                  <a:chExt cx="309000" cy="299400"/>
                </a:xfrm>
              </p:grpSpPr>
              <p:sp>
                <p:nvSpPr>
                  <p:cNvPr id="2397" name="Google Shape;2397;p278"/>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98" name="Google Shape;2398;p278"/>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399" name="Google Shape;2399;p278"/>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grpSp>
        <p:sp>
          <p:nvSpPr>
            <p:cNvPr id="2400" name="Google Shape;2400;p278"/>
            <p:cNvSpPr txBox="1"/>
            <p:nvPr/>
          </p:nvSpPr>
          <p:spPr>
            <a:xfrm>
              <a:off x="769154" y="33431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启用</a:t>
              </a:r>
            </a:p>
          </p:txBody>
        </p:sp>
      </p:grpSp>
      <p:grpSp>
        <p:nvGrpSpPr>
          <p:cNvPr id="2401" name="Google Shape;2401;p278"/>
          <p:cNvGrpSpPr/>
          <p:nvPr/>
        </p:nvGrpSpPr>
        <p:grpSpPr>
          <a:xfrm>
            <a:off x="428280" y="4090223"/>
            <a:ext cx="1227974" cy="297669"/>
            <a:chOff x="428280" y="4020314"/>
            <a:chExt cx="1227974" cy="297669"/>
          </a:xfrm>
        </p:grpSpPr>
        <p:grpSp>
          <p:nvGrpSpPr>
            <p:cNvPr id="2402" name="Google Shape;2402;p278"/>
            <p:cNvGrpSpPr/>
            <p:nvPr/>
          </p:nvGrpSpPr>
          <p:grpSpPr>
            <a:xfrm>
              <a:off x="428280" y="4020314"/>
              <a:ext cx="297669" cy="297669"/>
              <a:chOff x="6449309" y="1432351"/>
              <a:chExt cx="797400" cy="797400"/>
            </a:xfrm>
          </p:grpSpPr>
          <p:sp>
            <p:nvSpPr>
              <p:cNvPr id="2403" name="Google Shape;2403;p278"/>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404" name="Google Shape;2404;p278"/>
              <p:cNvGrpSpPr/>
              <p:nvPr/>
            </p:nvGrpSpPr>
            <p:grpSpPr>
              <a:xfrm>
                <a:off x="6539943" y="1535336"/>
                <a:ext cx="613902" cy="613902"/>
                <a:chOff x="7561495" y="2122224"/>
                <a:chExt cx="453600" cy="453600"/>
              </a:xfrm>
            </p:grpSpPr>
            <p:sp>
              <p:nvSpPr>
                <p:cNvPr id="2405" name="Google Shape;2405;p278"/>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406" name="Google Shape;2406;p278"/>
                <p:cNvGrpSpPr/>
                <p:nvPr/>
              </p:nvGrpSpPr>
              <p:grpSpPr>
                <a:xfrm>
                  <a:off x="7672704" y="2221287"/>
                  <a:ext cx="231847" cy="255450"/>
                  <a:chOff x="6386989" y="5802088"/>
                  <a:chExt cx="373164" cy="411088"/>
                </a:xfrm>
              </p:grpSpPr>
              <p:sp>
                <p:nvSpPr>
                  <p:cNvPr id="2407" name="Google Shape;2407;p278"/>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408" name="Google Shape;2408;p278"/>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409" name="Google Shape;2409;p278"/>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410" name="Google Shape;2410;p278"/>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411" name="Google Shape;2411;p278"/>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grpSp>
        <p:sp>
          <p:nvSpPr>
            <p:cNvPr id="2412" name="Google Shape;2412;p278"/>
            <p:cNvSpPr txBox="1"/>
            <p:nvPr/>
          </p:nvSpPr>
          <p:spPr>
            <a:xfrm>
              <a:off x="769154" y="402396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奖励</a:t>
              </a:r>
            </a:p>
          </p:txBody>
        </p:sp>
      </p:grpSp>
      <p:grpSp>
        <p:nvGrpSpPr>
          <p:cNvPr id="2413" name="Google Shape;2413;p278"/>
          <p:cNvGrpSpPr/>
          <p:nvPr/>
        </p:nvGrpSpPr>
        <p:grpSpPr>
          <a:xfrm>
            <a:off x="428310" y="4629346"/>
            <a:ext cx="1227943" cy="297669"/>
            <a:chOff x="428310" y="4491767"/>
            <a:chExt cx="1227943" cy="297669"/>
          </a:xfrm>
        </p:grpSpPr>
        <p:grpSp>
          <p:nvGrpSpPr>
            <p:cNvPr id="2414" name="Google Shape;2414;p278"/>
            <p:cNvGrpSpPr/>
            <p:nvPr/>
          </p:nvGrpSpPr>
          <p:grpSpPr>
            <a:xfrm>
              <a:off x="428310" y="4491767"/>
              <a:ext cx="297669" cy="297669"/>
              <a:chOff x="7857621" y="1498755"/>
              <a:chExt cx="797400" cy="797400"/>
            </a:xfrm>
          </p:grpSpPr>
          <p:sp>
            <p:nvSpPr>
              <p:cNvPr id="2415" name="Google Shape;2415;p278"/>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2416" name="Google Shape;2416;p278"/>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2417" name="Google Shape;2417;p278"/>
              <p:cNvGrpSpPr/>
              <p:nvPr/>
            </p:nvGrpSpPr>
            <p:grpSpPr>
              <a:xfrm>
                <a:off x="8096684" y="1737301"/>
                <a:ext cx="319200" cy="320400"/>
                <a:chOff x="8096684" y="1670924"/>
                <a:chExt cx="319200" cy="320400"/>
              </a:xfrm>
            </p:grpSpPr>
            <p:sp>
              <p:nvSpPr>
                <p:cNvPr id="2418" name="Google Shape;2418;p278"/>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2419" name="Google Shape;2419;p278"/>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sp>
          <p:nvSpPr>
            <p:cNvPr id="2420" name="Google Shape;2420;p278"/>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zh-CN" sz="1000" dirty="0">
                  <a:latin typeface="SimHei" panose="02010609060101010101" pitchFamily="49" charset="-122"/>
                  <a:ea typeface="SimHei" panose="02010609060101010101" pitchFamily="49" charset="-122"/>
                  <a:cs typeface="Roboto"/>
                  <a:sym typeface="Roboto"/>
                </a:rPr>
                <a:t>结构</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Google Shape;1724;p249"/>
          <p:cNvSpPr txBox="1"/>
          <p:nvPr/>
        </p:nvSpPr>
        <p:spPr>
          <a:xfrm>
            <a:off x="406943" y="12570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200" dirty="0">
              <a:solidFill>
                <a:schemeClr val="accent2"/>
              </a:solidFill>
              <a:latin typeface="SimHei" panose="02010609060101010101" pitchFamily="49" charset="-122"/>
              <a:ea typeface="SimHei" panose="02010609060101010101" pitchFamily="49" charset="-122"/>
              <a:cs typeface="Roboto Light"/>
              <a:sym typeface="Roboto Light"/>
            </a:endParaRPr>
          </a:p>
        </p:txBody>
      </p:sp>
      <p:sp>
        <p:nvSpPr>
          <p:cNvPr id="1725" name="Google Shape;1725;p249"/>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FFFFFF"/>
              </a:solidFill>
              <a:latin typeface="SimHei" panose="02010609060101010101" pitchFamily="49" charset="-122"/>
              <a:ea typeface="SimHei" panose="02010609060101010101" pitchFamily="49" charset="-122"/>
              <a:sym typeface="Arial"/>
            </a:endParaRPr>
          </a:p>
        </p:txBody>
      </p:sp>
      <p:sp>
        <p:nvSpPr>
          <p:cNvPr id="1726" name="Google Shape;1726;p249"/>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FFFFFF"/>
              </a:solidFill>
              <a:latin typeface="SimHei" panose="02010609060101010101" pitchFamily="49" charset="-122"/>
              <a:ea typeface="SimHei" panose="02010609060101010101" pitchFamily="49" charset="-122"/>
              <a:sym typeface="Arial"/>
            </a:endParaRPr>
          </a:p>
        </p:txBody>
      </p:sp>
      <p:sp>
        <p:nvSpPr>
          <p:cNvPr id="1727" name="Google Shape;1727;p249"/>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FFFFFF"/>
              </a:solidFill>
              <a:latin typeface="SimHei" panose="02010609060101010101" pitchFamily="49" charset="-122"/>
              <a:ea typeface="SimHei" panose="02010609060101010101" pitchFamily="49" charset="-122"/>
              <a:sym typeface="Arial"/>
            </a:endParaRPr>
          </a:p>
        </p:txBody>
      </p:sp>
      <p:sp>
        <p:nvSpPr>
          <p:cNvPr id="1728" name="Google Shape;1728;p249"/>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zh-CN" sz="700" dirty="0">
                <a:solidFill>
                  <a:srgbClr val="032E61"/>
                </a:solidFill>
                <a:latin typeface="SimHei" panose="02010609060101010101" pitchFamily="49" charset="-122"/>
                <a:ea typeface="SimHei" panose="02010609060101010101" pitchFamily="49" charset="-122"/>
                <a:cs typeface="Proxima Nova"/>
                <a:sym typeface="Proxima Nova"/>
              </a:rPr>
              <a:t>社交  </a:t>
            </a:r>
          </a:p>
          <a:p>
            <a:pPr marL="0" marR="0" lvl="0" indent="0" algn="l" rtl="0">
              <a:lnSpc>
                <a:spcPct val="100000"/>
              </a:lnSpc>
              <a:spcBef>
                <a:spcPts val="900"/>
              </a:spcBef>
              <a:spcAft>
                <a:spcPts val="0"/>
              </a:spcAft>
              <a:buClr>
                <a:srgbClr val="000000"/>
              </a:buClr>
              <a:buSzPts val="1000"/>
              <a:buFont typeface="Arial"/>
              <a:buNone/>
            </a:pPr>
            <a:r>
              <a:rPr lang="zh-CN" sz="700" dirty="0">
                <a:solidFill>
                  <a:srgbClr val="032E61"/>
                </a:solidFill>
                <a:latin typeface="SimHei" panose="02010609060101010101" pitchFamily="49" charset="-122"/>
                <a:ea typeface="SimHei" panose="02010609060101010101" pitchFamily="49" charset="-122"/>
                <a:cs typeface="Proxima Nova"/>
                <a:sym typeface="Proxima Nova"/>
              </a:rPr>
              <a:t>个人 </a:t>
            </a:r>
          </a:p>
          <a:p>
            <a:pPr marL="0" marR="0" lvl="0" indent="0" algn="l" rtl="0">
              <a:lnSpc>
                <a:spcPct val="100000"/>
              </a:lnSpc>
              <a:spcBef>
                <a:spcPts val="900"/>
              </a:spcBef>
              <a:spcAft>
                <a:spcPts val="900"/>
              </a:spcAft>
              <a:buClr>
                <a:srgbClr val="000000"/>
              </a:buClr>
              <a:buSzPts val="1000"/>
              <a:buFont typeface="Arial"/>
              <a:buNone/>
            </a:pPr>
            <a:r>
              <a:rPr lang="zh-CN" sz="700" dirty="0">
                <a:solidFill>
                  <a:srgbClr val="032E61"/>
                </a:solidFill>
                <a:latin typeface="SimHei" panose="02010609060101010101" pitchFamily="49" charset="-122"/>
                <a:ea typeface="SimHei" panose="02010609060101010101" pitchFamily="49" charset="-122"/>
                <a:cs typeface="Proxima Nova"/>
                <a:sym typeface="Proxima Nova"/>
              </a:rPr>
              <a:t>结构</a:t>
            </a:r>
          </a:p>
        </p:txBody>
      </p:sp>
      <p:grpSp>
        <p:nvGrpSpPr>
          <p:cNvPr id="1729" name="Google Shape;1729;p249"/>
          <p:cNvGrpSpPr/>
          <p:nvPr/>
        </p:nvGrpSpPr>
        <p:grpSpPr>
          <a:xfrm rot="1878247">
            <a:off x="4068695" y="288786"/>
            <a:ext cx="4604249" cy="4604160"/>
            <a:chOff x="-321416" y="764706"/>
            <a:chExt cx="3852300" cy="3851400"/>
          </a:xfrm>
        </p:grpSpPr>
        <p:sp>
          <p:nvSpPr>
            <p:cNvPr id="1730" name="Google Shape;1730;p249"/>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sp>
          <p:nvSpPr>
            <p:cNvPr id="1731" name="Google Shape;1731;p249"/>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100" b="0" i="0" u="none" strike="noStrike" cap="none" dirty="0">
                  <a:solidFill>
                    <a:srgbClr val="205CA0"/>
                  </a:solidFill>
                  <a:latin typeface="SimHei" panose="02010609060101010101" pitchFamily="49" charset="-122"/>
                  <a:ea typeface="SimHei" panose="02010609060101010101" pitchFamily="49" charset="-122"/>
                  <a:sym typeface="Arial"/>
                </a:rPr>
                <a:t>  </a:t>
              </a:r>
            </a:p>
          </p:txBody>
        </p:sp>
        <p:sp>
          <p:nvSpPr>
            <p:cNvPr id="1732" name="Google Shape;1732;p249"/>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grpSp>
      <p:grpSp>
        <p:nvGrpSpPr>
          <p:cNvPr id="1733" name="Google Shape;1733;p249"/>
          <p:cNvGrpSpPr/>
          <p:nvPr/>
        </p:nvGrpSpPr>
        <p:grpSpPr>
          <a:xfrm rot="1877473">
            <a:off x="4259264" y="478453"/>
            <a:ext cx="4242523" cy="4241932"/>
            <a:chOff x="-321416" y="764706"/>
            <a:chExt cx="3852300" cy="3851400"/>
          </a:xfrm>
        </p:grpSpPr>
        <p:sp>
          <p:nvSpPr>
            <p:cNvPr id="1734" name="Google Shape;1734;p249"/>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sp>
          <p:nvSpPr>
            <p:cNvPr id="1735" name="Google Shape;1735;p249"/>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1100" b="0" i="0" u="none" strike="noStrike" cap="none" dirty="0">
                  <a:solidFill>
                    <a:srgbClr val="205CA0"/>
                  </a:solidFill>
                  <a:latin typeface="SimHei" panose="02010609060101010101" pitchFamily="49" charset="-122"/>
                  <a:ea typeface="SimHei" panose="02010609060101010101" pitchFamily="49" charset="-122"/>
                  <a:sym typeface="Arial"/>
                </a:rPr>
                <a:t>  </a:t>
              </a:r>
            </a:p>
          </p:txBody>
        </p:sp>
        <p:sp>
          <p:nvSpPr>
            <p:cNvPr id="1736" name="Google Shape;1736;p249"/>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dirty="0">
                <a:solidFill>
                  <a:srgbClr val="205CA0"/>
                </a:solidFill>
                <a:latin typeface="SimHei" panose="02010609060101010101" pitchFamily="49" charset="-122"/>
                <a:ea typeface="SimHei" panose="02010609060101010101" pitchFamily="49" charset="-122"/>
                <a:sym typeface="Arial"/>
              </a:endParaRPr>
            </a:p>
          </p:txBody>
        </p:sp>
      </p:grpSp>
      <p:cxnSp>
        <p:nvCxnSpPr>
          <p:cNvPr id="1737" name="Google Shape;1737;p249"/>
          <p:cNvCxnSpPr/>
          <p:nvPr/>
        </p:nvCxnSpPr>
        <p:spPr>
          <a:xfrm>
            <a:off x="6363303" y="304933"/>
            <a:ext cx="11400" cy="4602000"/>
          </a:xfrm>
          <a:prstGeom prst="straightConnector1">
            <a:avLst/>
          </a:prstGeom>
          <a:noFill/>
          <a:ln w="38100" cap="flat" cmpd="sng">
            <a:solidFill>
              <a:srgbClr val="FFFFFF"/>
            </a:solidFill>
            <a:prstDash val="solid"/>
            <a:round/>
            <a:headEnd type="none" w="sm" len="sm"/>
            <a:tailEnd type="none" w="sm" len="sm"/>
          </a:ln>
        </p:spPr>
      </p:cxnSp>
      <p:cxnSp>
        <p:nvCxnSpPr>
          <p:cNvPr id="1738" name="Google Shape;1738;p249"/>
          <p:cNvCxnSpPr>
            <a:stCxn id="1732" idx="0"/>
            <a:endCxn id="1731" idx="0"/>
          </p:cNvCxnSpPr>
          <p:nvPr/>
        </p:nvCxnSpPr>
        <p:spPr>
          <a:xfrm>
            <a:off x="4414932" y="1401425"/>
            <a:ext cx="3922800" cy="2385600"/>
          </a:xfrm>
          <a:prstGeom prst="straightConnector1">
            <a:avLst/>
          </a:prstGeom>
          <a:noFill/>
          <a:ln w="38100" cap="flat" cmpd="sng">
            <a:solidFill>
              <a:srgbClr val="FFFFFF"/>
            </a:solidFill>
            <a:prstDash val="solid"/>
            <a:round/>
            <a:headEnd type="none" w="sm" len="sm"/>
            <a:tailEnd type="none" w="sm" len="sm"/>
          </a:ln>
        </p:spPr>
      </p:cxnSp>
      <p:cxnSp>
        <p:nvCxnSpPr>
          <p:cNvPr id="1739" name="Google Shape;1739;p249"/>
          <p:cNvCxnSpPr/>
          <p:nvPr/>
        </p:nvCxnSpPr>
        <p:spPr>
          <a:xfrm flipH="1">
            <a:off x="4361673" y="1531500"/>
            <a:ext cx="4092600" cy="2172600"/>
          </a:xfrm>
          <a:prstGeom prst="straightConnector1">
            <a:avLst/>
          </a:prstGeom>
          <a:noFill/>
          <a:ln w="38100" cap="flat" cmpd="sng">
            <a:solidFill>
              <a:srgbClr val="FFFFFF"/>
            </a:solidFill>
            <a:prstDash val="solid"/>
            <a:round/>
            <a:headEnd type="none" w="sm" len="sm"/>
            <a:tailEnd type="none" w="sm" len="sm"/>
          </a:ln>
        </p:spPr>
      </p:cxnSp>
      <p:sp>
        <p:nvSpPr>
          <p:cNvPr id="1740" name="Google Shape;1740;p249"/>
          <p:cNvSpPr txBox="1"/>
          <p:nvPr/>
        </p:nvSpPr>
        <p:spPr>
          <a:xfrm rot="-5401813">
            <a:off x="3959113" y="2390406"/>
            <a:ext cx="1137600" cy="2820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结构</a:t>
            </a:r>
            <a:r>
              <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 </a:t>
            </a:r>
          </a:p>
        </p:txBody>
      </p:sp>
      <p:sp>
        <p:nvSpPr>
          <p:cNvPr id="1741" name="Google Shape;1741;p249"/>
          <p:cNvSpPr txBox="1"/>
          <p:nvPr/>
        </p:nvSpPr>
        <p:spPr>
          <a:xfrm rot="-1470585">
            <a:off x="4958889" y="817248"/>
            <a:ext cx="1081119" cy="2330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领导力</a:t>
            </a:r>
          </a:p>
        </p:txBody>
      </p:sp>
      <p:sp>
        <p:nvSpPr>
          <p:cNvPr id="1742" name="Google Shape;1742;p249"/>
          <p:cNvSpPr txBox="1"/>
          <p:nvPr/>
        </p:nvSpPr>
        <p:spPr>
          <a:xfrm rot="1966695">
            <a:off x="6868373" y="968962"/>
            <a:ext cx="1056172" cy="23216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 生态系统</a:t>
            </a:r>
          </a:p>
        </p:txBody>
      </p:sp>
      <p:sp>
        <p:nvSpPr>
          <p:cNvPr id="1743" name="Google Shape;1743;p249"/>
          <p:cNvSpPr txBox="1"/>
          <p:nvPr/>
        </p:nvSpPr>
        <p:spPr>
          <a:xfrm rot="5400000">
            <a:off x="7916257" y="2523793"/>
            <a:ext cx="688500" cy="281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价值观</a:t>
            </a:r>
          </a:p>
        </p:txBody>
      </p:sp>
      <p:sp>
        <p:nvSpPr>
          <p:cNvPr id="1744" name="Google Shape;1744;p249"/>
          <p:cNvSpPr txBox="1"/>
          <p:nvPr/>
        </p:nvSpPr>
        <p:spPr>
          <a:xfrm rot="-1629293">
            <a:off x="6722479" y="4109552"/>
            <a:ext cx="1055659" cy="281757"/>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启用</a:t>
            </a:r>
            <a:r>
              <a:rPr lang="en-IE" alt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  </a:t>
            </a:r>
            <a:endPar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745" name="Google Shape;1745;p249"/>
          <p:cNvSpPr txBox="1"/>
          <p:nvPr/>
        </p:nvSpPr>
        <p:spPr>
          <a:xfrm rot="2530763">
            <a:off x="4764032" y="3983772"/>
            <a:ext cx="944071" cy="28119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rPr>
              <a:t>奖励</a:t>
            </a:r>
          </a:p>
          <a:p>
            <a:pPr marL="0" marR="0" lvl="0" indent="0" algn="ctr" rtl="0">
              <a:lnSpc>
                <a:spcPct val="100000"/>
              </a:lnSpc>
              <a:spcBef>
                <a:spcPts val="0"/>
              </a:spcBef>
              <a:spcAft>
                <a:spcPts val="0"/>
              </a:spcAft>
              <a:buClr>
                <a:srgbClr val="000000"/>
              </a:buClr>
              <a:buSzPts val="1100"/>
              <a:buFont typeface="Arial"/>
              <a:buNone/>
            </a:pPr>
            <a:endParaRPr sz="900" i="0" u="none" strike="noStrike" cap="none" dirty="0">
              <a:solidFill>
                <a:srgbClr val="FFFFFF"/>
              </a:solidFill>
              <a:latin typeface="SimHei" panose="02010609060101010101" pitchFamily="49" charset="-122"/>
              <a:ea typeface="SimHei" panose="02010609060101010101" pitchFamily="49" charset="-122"/>
              <a:cs typeface="Proxima Nova"/>
              <a:sym typeface="Proxima Nova"/>
            </a:endParaRPr>
          </a:p>
        </p:txBody>
      </p:sp>
      <p:grpSp>
        <p:nvGrpSpPr>
          <p:cNvPr id="1746" name="Google Shape;1746;p249"/>
          <p:cNvGrpSpPr/>
          <p:nvPr/>
        </p:nvGrpSpPr>
        <p:grpSpPr>
          <a:xfrm>
            <a:off x="5560693" y="4264515"/>
            <a:ext cx="193448" cy="213067"/>
            <a:chOff x="6386989" y="5802088"/>
            <a:chExt cx="373164" cy="411088"/>
          </a:xfrm>
        </p:grpSpPr>
        <p:sp>
          <p:nvSpPr>
            <p:cNvPr id="1747" name="Google Shape;1747;p249"/>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48" name="Google Shape;1748;p249"/>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49" name="Google Shape;1749;p249"/>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50" name="Google Shape;1750;p249"/>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51" name="Google Shape;1751;p249"/>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nvGrpSpPr>
          <p:cNvPr id="1752" name="Google Shape;1752;p249"/>
          <p:cNvGrpSpPr/>
          <p:nvPr/>
        </p:nvGrpSpPr>
        <p:grpSpPr>
          <a:xfrm>
            <a:off x="7668275" y="3804494"/>
            <a:ext cx="193434" cy="187424"/>
            <a:chOff x="7198569" y="5857936"/>
            <a:chExt cx="309000" cy="299400"/>
          </a:xfrm>
        </p:grpSpPr>
        <p:sp>
          <p:nvSpPr>
            <p:cNvPr id="1753" name="Google Shape;1753;p249"/>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54" name="Google Shape;1754;p249"/>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55" name="Google Shape;1755;p249"/>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nvGrpSpPr>
          <p:cNvPr id="1756" name="Google Shape;1756;p249"/>
          <p:cNvGrpSpPr/>
          <p:nvPr/>
        </p:nvGrpSpPr>
        <p:grpSpPr>
          <a:xfrm>
            <a:off x="4441373" y="2906285"/>
            <a:ext cx="193421" cy="194109"/>
            <a:chOff x="6404813" y="5047544"/>
            <a:chExt cx="337500" cy="338700"/>
          </a:xfrm>
        </p:grpSpPr>
        <p:sp>
          <p:nvSpPr>
            <p:cNvPr id="1757" name="Google Shape;1757;p249"/>
            <p:cNvSpPr/>
            <p:nvPr/>
          </p:nvSpPr>
          <p:spPr>
            <a:xfrm>
              <a:off x="6507003" y="5149734"/>
              <a:ext cx="133200" cy="1344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58" name="Google Shape;1758;p249"/>
            <p:cNvSpPr/>
            <p:nvPr/>
          </p:nvSpPr>
          <p:spPr>
            <a:xfrm>
              <a:off x="6404813" y="5047544"/>
              <a:ext cx="337500" cy="3387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grpSp>
        <p:nvGrpSpPr>
          <p:cNvPr id="1759" name="Google Shape;1759;p249"/>
          <p:cNvGrpSpPr/>
          <p:nvPr/>
        </p:nvGrpSpPr>
        <p:grpSpPr>
          <a:xfrm>
            <a:off x="4900402" y="1127718"/>
            <a:ext cx="245695" cy="178551"/>
            <a:chOff x="6095526" y="5530926"/>
            <a:chExt cx="305895" cy="222300"/>
          </a:xfrm>
        </p:grpSpPr>
        <p:sp>
          <p:nvSpPr>
            <p:cNvPr id="1760" name="Google Shape;1760;p249"/>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761" name="Google Shape;1761;p249"/>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grpSp>
      <p:grpSp>
        <p:nvGrpSpPr>
          <p:cNvPr id="1762" name="Google Shape;1762;p249"/>
          <p:cNvGrpSpPr/>
          <p:nvPr/>
        </p:nvGrpSpPr>
        <p:grpSpPr>
          <a:xfrm>
            <a:off x="6781571" y="692550"/>
            <a:ext cx="289687" cy="249542"/>
            <a:chOff x="4406740" y="6608406"/>
            <a:chExt cx="336650" cy="306262"/>
          </a:xfrm>
        </p:grpSpPr>
        <p:sp>
          <p:nvSpPr>
            <p:cNvPr id="1763" name="Google Shape;1763;p249"/>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764" name="Google Shape;1764;p249"/>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765" name="Google Shape;1765;p249"/>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766" name="Google Shape;1766;p249"/>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767" name="Google Shape;1767;p249"/>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sp>
          <p:nvSpPr>
            <p:cNvPr id="1768" name="Google Shape;1768;p249"/>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sym typeface="Arial"/>
              </a:endParaRPr>
            </a:p>
          </p:txBody>
        </p:sp>
      </p:grpSp>
      <p:grpSp>
        <p:nvGrpSpPr>
          <p:cNvPr id="1769" name="Google Shape;1769;p249"/>
          <p:cNvGrpSpPr/>
          <p:nvPr/>
        </p:nvGrpSpPr>
        <p:grpSpPr>
          <a:xfrm>
            <a:off x="8112092" y="2125771"/>
            <a:ext cx="242601" cy="188410"/>
            <a:chOff x="5701967" y="2404675"/>
            <a:chExt cx="504158" cy="391541"/>
          </a:xfrm>
        </p:grpSpPr>
        <p:sp>
          <p:nvSpPr>
            <p:cNvPr id="1770" name="Google Shape;1770;p249"/>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71" name="Google Shape;1771;p249"/>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72" name="Google Shape;1772;p249"/>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73" name="Google Shape;1773;p249"/>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74" name="Google Shape;1774;p249"/>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75" name="Google Shape;1775;p249"/>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1776" name="Google Shape;1776;p249"/>
          <p:cNvSpPr txBox="1"/>
          <p:nvPr/>
        </p:nvSpPr>
        <p:spPr>
          <a:xfrm>
            <a:off x="5330326" y="1107578"/>
            <a:ext cx="954945"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正式领导和非正式意见领袖的行动和建模</a:t>
            </a:r>
            <a:br>
              <a:rPr lang="zh-CN" sz="900" dirty="0">
                <a:solidFill>
                  <a:srgbClr val="FFFFFF"/>
                </a:solidFill>
                <a:latin typeface="SimHei" panose="02010609060101010101" pitchFamily="49" charset="-122"/>
                <a:ea typeface="SimHei" panose="02010609060101010101" pitchFamily="49" charset="-122"/>
                <a:cs typeface="Proxima Nova"/>
                <a:sym typeface="Proxima Nova"/>
              </a:rPr>
            </a:br>
            <a:endParaRPr lang="zh-CN" sz="900" dirty="0">
              <a:solidFill>
                <a:srgbClr val="FFFFFF"/>
              </a:solidFill>
              <a:latin typeface="SimHei" panose="02010609060101010101" pitchFamily="49" charset="-122"/>
              <a:ea typeface="SimHei" panose="02010609060101010101" pitchFamily="49" charset="-122"/>
              <a:cs typeface="Proxima Nova"/>
              <a:sym typeface="Proxima Nova"/>
            </a:endParaRPr>
          </a:p>
          <a:p>
            <a:pPr marL="0" lvl="0" indent="0" algn="l" rtl="0">
              <a:spcBef>
                <a:spcPts val="1000"/>
              </a:spcBef>
              <a:spcAft>
                <a:spcPts val="0"/>
              </a:spcAft>
              <a:buNone/>
            </a:pPr>
            <a:endParaRPr sz="900"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777" name="Google Shape;1777;p249"/>
          <p:cNvSpPr txBox="1"/>
          <p:nvPr/>
        </p:nvSpPr>
        <p:spPr>
          <a:xfrm>
            <a:off x="6462530" y="1108966"/>
            <a:ext cx="921326"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利益干系人、员工、合作伙伴和社区关系。</a:t>
            </a:r>
          </a:p>
        </p:txBody>
      </p:sp>
      <p:sp>
        <p:nvSpPr>
          <p:cNvPr id="1778" name="Google Shape;1778;p249"/>
          <p:cNvSpPr txBox="1"/>
          <p:nvPr/>
        </p:nvSpPr>
        <p:spPr>
          <a:xfrm>
            <a:off x="7275872" y="2434572"/>
            <a:ext cx="78046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与内在激励理想的关系</a:t>
            </a:r>
          </a:p>
        </p:txBody>
      </p:sp>
      <p:sp>
        <p:nvSpPr>
          <p:cNvPr id="1779" name="Google Shape;1779;p249"/>
          <p:cNvSpPr txBox="1"/>
          <p:nvPr/>
        </p:nvSpPr>
        <p:spPr>
          <a:xfrm>
            <a:off x="6474222" y="3378153"/>
            <a:ext cx="1116599"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知识、技能、数据、信息和工具</a:t>
            </a:r>
          </a:p>
        </p:txBody>
      </p:sp>
      <p:sp>
        <p:nvSpPr>
          <p:cNvPr id="1780" name="Google Shape;1780;p249"/>
          <p:cNvSpPr txBox="1"/>
          <p:nvPr/>
        </p:nvSpPr>
        <p:spPr>
          <a:xfrm>
            <a:off x="4807324" y="2397793"/>
            <a:ext cx="872551"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技术、策略、程序、架构</a:t>
            </a:r>
            <a:br>
              <a:rPr lang="zh-CN" sz="900" dirty="0">
                <a:solidFill>
                  <a:srgbClr val="FFFFFF"/>
                </a:solidFill>
                <a:latin typeface="SimHei" panose="02010609060101010101" pitchFamily="49" charset="-122"/>
                <a:ea typeface="SimHei" panose="02010609060101010101" pitchFamily="49" charset="-122"/>
                <a:cs typeface="Proxima Nova"/>
                <a:sym typeface="Proxima Nova"/>
              </a:rPr>
            </a:br>
            <a:br>
              <a:rPr lang="zh-CN" sz="900" dirty="0">
                <a:solidFill>
                  <a:srgbClr val="FFFFFF"/>
                </a:solidFill>
                <a:latin typeface="SimHei" panose="02010609060101010101" pitchFamily="49" charset="-122"/>
                <a:ea typeface="SimHei" panose="02010609060101010101" pitchFamily="49" charset="-122"/>
                <a:cs typeface="Proxima Nova"/>
                <a:sym typeface="Proxima Nova"/>
              </a:rPr>
            </a:br>
            <a:endParaRPr lang="zh-CN" sz="900" dirty="0">
              <a:solidFill>
                <a:srgbClr val="FFFFFF"/>
              </a:solidFill>
              <a:latin typeface="SimHei" panose="02010609060101010101" pitchFamily="49" charset="-122"/>
              <a:ea typeface="SimHei" panose="02010609060101010101" pitchFamily="49" charset="-122"/>
              <a:cs typeface="Proxima Nova"/>
              <a:sym typeface="Proxima Nova"/>
            </a:endParaRPr>
          </a:p>
          <a:p>
            <a:pPr marL="0" lvl="0" indent="0" algn="l" rtl="0">
              <a:spcBef>
                <a:spcPts val="1000"/>
              </a:spcBef>
              <a:spcAft>
                <a:spcPts val="0"/>
              </a:spcAft>
              <a:buNone/>
            </a:pPr>
            <a:endParaRPr sz="900"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781" name="Google Shape;1781;p249"/>
          <p:cNvSpPr txBox="1"/>
          <p:nvPr/>
        </p:nvSpPr>
        <p:spPr>
          <a:xfrm>
            <a:off x="5354150" y="3364044"/>
            <a:ext cx="124200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激励、认可、</a:t>
            </a:r>
            <a:br>
              <a:rPr lang="en-IE" altLang="zh-CN" sz="900" dirty="0">
                <a:solidFill>
                  <a:srgbClr val="FFFFFF"/>
                </a:solidFill>
                <a:latin typeface="SimHei" panose="02010609060101010101" pitchFamily="49" charset="-122"/>
                <a:ea typeface="SimHei" panose="02010609060101010101" pitchFamily="49" charset="-122"/>
                <a:cs typeface="Proxima Nova"/>
                <a:sym typeface="Proxima Nova"/>
              </a:rPr>
            </a:br>
            <a:r>
              <a:rPr lang="zh-CN" sz="900" dirty="0">
                <a:solidFill>
                  <a:srgbClr val="FFFFFF"/>
                </a:solidFill>
                <a:latin typeface="SimHei" panose="02010609060101010101" pitchFamily="49" charset="-122"/>
                <a:ea typeface="SimHei" panose="02010609060101010101" pitchFamily="49" charset="-122"/>
                <a:cs typeface="Proxima Nova"/>
                <a:sym typeface="Proxima Nova"/>
              </a:rPr>
              <a:t>绩效管理</a:t>
            </a:r>
          </a:p>
        </p:txBody>
      </p:sp>
      <p:grpSp>
        <p:nvGrpSpPr>
          <p:cNvPr id="1782" name="Google Shape;1782;p249"/>
          <p:cNvGrpSpPr/>
          <p:nvPr/>
        </p:nvGrpSpPr>
        <p:grpSpPr>
          <a:xfrm>
            <a:off x="5684319" y="1925654"/>
            <a:ext cx="1387066" cy="1386933"/>
            <a:chOff x="5513985" y="1983272"/>
            <a:chExt cx="1324800" cy="1324800"/>
          </a:xfrm>
        </p:grpSpPr>
        <p:sp>
          <p:nvSpPr>
            <p:cNvPr id="1783" name="Google Shape;1783;p249"/>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pic>
          <p:nvPicPr>
            <p:cNvPr id="1784" name="Google Shape;1784;p249"/>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785" name="Google Shape;1785;p249"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786" name="Google Shape;1786;p249"/>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787" name="Google Shape;1787;p249"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788" name="Google Shape;1788;p249"/>
          <p:cNvGrpSpPr/>
          <p:nvPr/>
        </p:nvGrpSpPr>
        <p:grpSpPr>
          <a:xfrm>
            <a:off x="5688778" y="1954330"/>
            <a:ext cx="1387066" cy="1386933"/>
            <a:chOff x="5491665" y="1984122"/>
            <a:chExt cx="1324800" cy="1324800"/>
          </a:xfrm>
        </p:grpSpPr>
        <p:sp>
          <p:nvSpPr>
            <p:cNvPr id="1789" name="Google Shape;1789;p249"/>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790" name="Google Shape;1790;p249"/>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zh-CN" sz="800" i="1" dirty="0">
                  <a:solidFill>
                    <a:srgbClr val="CCCCCC"/>
                  </a:solidFill>
                  <a:latin typeface="SimHei" panose="02010609060101010101" pitchFamily="49" charset="-122"/>
                  <a:ea typeface="SimHei" panose="02010609060101010101" pitchFamily="49" charset="-122"/>
                  <a:cs typeface="Proxima Nova"/>
                  <a:sym typeface="Proxima Nova"/>
                </a:rPr>
                <a:t>理想的</a:t>
              </a:r>
              <a:br>
                <a:rPr lang="zh-CN" sz="800" i="1" dirty="0">
                  <a:solidFill>
                    <a:srgbClr val="CCCCCC"/>
                  </a:solidFill>
                  <a:latin typeface="SimHei" panose="02010609060101010101" pitchFamily="49" charset="-122"/>
                  <a:ea typeface="SimHei" panose="02010609060101010101" pitchFamily="49" charset="-122"/>
                  <a:cs typeface="Proxima Nova"/>
                  <a:sym typeface="Proxima Nova"/>
                </a:rPr>
              </a:br>
              <a:r>
                <a:rPr lang="zh-CN" sz="800" i="1" dirty="0">
                  <a:solidFill>
                    <a:srgbClr val="CCCCCC"/>
                  </a:solidFill>
                  <a:latin typeface="SimHei" panose="02010609060101010101" pitchFamily="49" charset="-122"/>
                  <a:ea typeface="SimHei" panose="02010609060101010101" pitchFamily="49" charset="-122"/>
                  <a:cs typeface="Proxima Nova"/>
                  <a:sym typeface="Proxima Nova"/>
                </a:rPr>
                <a:t>未来情况</a:t>
              </a:r>
            </a:p>
          </p:txBody>
        </p:sp>
      </p:grpSp>
      <p:grpSp>
        <p:nvGrpSpPr>
          <p:cNvPr id="1791" name="Google Shape;1791;p249"/>
          <p:cNvGrpSpPr/>
          <p:nvPr/>
        </p:nvGrpSpPr>
        <p:grpSpPr>
          <a:xfrm>
            <a:off x="6173443" y="2713629"/>
            <a:ext cx="414288" cy="306731"/>
            <a:chOff x="7141533" y="1082325"/>
            <a:chExt cx="480000" cy="355383"/>
          </a:xfrm>
        </p:grpSpPr>
        <p:sp>
          <p:nvSpPr>
            <p:cNvPr id="1792" name="Google Shape;1792;p249"/>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93" name="Google Shape;1793;p249"/>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94" name="Google Shape;1794;p249"/>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95" name="Google Shape;1795;p249"/>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96" name="Google Shape;1796;p249"/>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97" name="Google Shape;1797;p249"/>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sp>
          <p:nvSpPr>
            <p:cNvPr id="1798" name="Google Shape;1798;p249"/>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dirty="0">
                <a:solidFill>
                  <a:srgbClr val="1C1C1C"/>
                </a:solidFill>
                <a:latin typeface="SimHei" panose="02010609060101010101" pitchFamily="49" charset="-122"/>
                <a:ea typeface="SimHei" panose="02010609060101010101" pitchFamily="49" charset="-122"/>
                <a:sym typeface="Arial"/>
              </a:endParaRPr>
            </a:p>
          </p:txBody>
        </p:sp>
      </p:grpSp>
      <p:sp>
        <p:nvSpPr>
          <p:cNvPr id="1799" name="Google Shape;1799;p249"/>
          <p:cNvSpPr txBox="1"/>
          <p:nvPr/>
        </p:nvSpPr>
        <p:spPr>
          <a:xfrm>
            <a:off x="406150" y="1104600"/>
            <a:ext cx="3503100" cy="1614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Proxima Nova"/>
              <a:buChar char="●"/>
            </a:pPr>
            <a:r>
              <a:rPr lang="zh-CN" sz="1800" b="1" dirty="0">
                <a:latin typeface="SimHei" panose="02010609060101010101" pitchFamily="49" charset="-122"/>
                <a:ea typeface="SimHei" panose="02010609060101010101" pitchFamily="49" charset="-122"/>
                <a:cs typeface="Roboto Condensed"/>
                <a:sym typeface="Roboto Condensed"/>
              </a:rPr>
              <a:t>领</a:t>
            </a:r>
            <a:r>
              <a:rPr lang="zh-CN" sz="1800" dirty="0">
                <a:latin typeface="SimHei" panose="02010609060101010101" pitchFamily="49" charset="-122"/>
                <a:ea typeface="SimHei" panose="02010609060101010101" pitchFamily="49" charset="-122"/>
                <a:cs typeface="Roboto Condensed"/>
                <a:sym typeface="Roboto Condensed"/>
              </a:rPr>
              <a:t>导力</a:t>
            </a:r>
          </a:p>
          <a:p>
            <a:pPr marL="457200" lvl="0" indent="-342900" algn="l" rtl="0">
              <a:lnSpc>
                <a:spcPct val="115000"/>
              </a:lnSpc>
              <a:spcBef>
                <a:spcPts val="0"/>
              </a:spcBef>
              <a:spcAft>
                <a:spcPts val="0"/>
              </a:spcAft>
              <a:buClr>
                <a:srgbClr val="000000"/>
              </a:buClr>
              <a:buSzPts val="1800"/>
              <a:buFont typeface="Proxima Nova"/>
              <a:buChar char="●"/>
            </a:pPr>
            <a:r>
              <a:rPr lang="zh-CN" sz="1800" b="1" dirty="0">
                <a:latin typeface="SimHei" panose="02010609060101010101" pitchFamily="49" charset="-122"/>
                <a:ea typeface="SimHei" panose="02010609060101010101" pitchFamily="49" charset="-122"/>
                <a:cs typeface="Roboto Condensed"/>
                <a:sym typeface="Roboto Condensed"/>
              </a:rPr>
              <a:t>生</a:t>
            </a:r>
            <a:r>
              <a:rPr lang="zh-CN" sz="1800" dirty="0">
                <a:latin typeface="SimHei" panose="02010609060101010101" pitchFamily="49" charset="-122"/>
                <a:ea typeface="SimHei" panose="02010609060101010101" pitchFamily="49" charset="-122"/>
                <a:cs typeface="Roboto Condensed"/>
                <a:sym typeface="Roboto Condensed"/>
              </a:rPr>
              <a:t>态系统</a:t>
            </a:r>
          </a:p>
          <a:p>
            <a:pPr marL="457200" lvl="0" indent="-342900" algn="l" rtl="0">
              <a:lnSpc>
                <a:spcPct val="115000"/>
              </a:lnSpc>
              <a:spcBef>
                <a:spcPts val="0"/>
              </a:spcBef>
              <a:spcAft>
                <a:spcPts val="0"/>
              </a:spcAft>
              <a:buClr>
                <a:srgbClr val="000000"/>
              </a:buClr>
              <a:buSzPts val="1800"/>
              <a:buFont typeface="Proxima Nova"/>
              <a:buChar char="●"/>
            </a:pPr>
            <a:r>
              <a:rPr lang="zh-CN" sz="1800" b="1" dirty="0">
                <a:latin typeface="SimHei" panose="02010609060101010101" pitchFamily="49" charset="-122"/>
                <a:ea typeface="SimHei" panose="02010609060101010101" pitchFamily="49" charset="-122"/>
                <a:cs typeface="Roboto Condensed"/>
                <a:sym typeface="Roboto Condensed"/>
              </a:rPr>
              <a:t>价</a:t>
            </a:r>
            <a:r>
              <a:rPr lang="zh-CN" sz="1800" dirty="0">
                <a:latin typeface="SimHei" panose="02010609060101010101" pitchFamily="49" charset="-122"/>
                <a:ea typeface="SimHei" panose="02010609060101010101" pitchFamily="49" charset="-122"/>
                <a:cs typeface="Roboto Condensed"/>
                <a:sym typeface="Roboto Condensed"/>
              </a:rPr>
              <a:t>值观</a:t>
            </a:r>
          </a:p>
          <a:p>
            <a:pPr marL="457200" lvl="0" indent="-342900" algn="l" rtl="0">
              <a:lnSpc>
                <a:spcPct val="115000"/>
              </a:lnSpc>
              <a:spcBef>
                <a:spcPts val="0"/>
              </a:spcBef>
              <a:spcAft>
                <a:spcPts val="0"/>
              </a:spcAft>
              <a:buClr>
                <a:srgbClr val="000000"/>
              </a:buClr>
              <a:buSzPts val="1800"/>
              <a:buFont typeface="Proxima Nova"/>
              <a:buChar char="●"/>
            </a:pPr>
            <a:r>
              <a:rPr lang="zh-CN" sz="1800" b="1" dirty="0">
                <a:latin typeface="SimHei" panose="02010609060101010101" pitchFamily="49" charset="-122"/>
                <a:ea typeface="SimHei" panose="02010609060101010101" pitchFamily="49" charset="-122"/>
                <a:cs typeface="Roboto Condensed"/>
                <a:sym typeface="Roboto Condensed"/>
              </a:rPr>
              <a:t>启</a:t>
            </a:r>
            <a:r>
              <a:rPr lang="zh-CN" sz="1800" dirty="0">
                <a:latin typeface="SimHei" panose="02010609060101010101" pitchFamily="49" charset="-122"/>
                <a:ea typeface="SimHei" panose="02010609060101010101" pitchFamily="49" charset="-122"/>
                <a:cs typeface="Roboto Condensed"/>
                <a:sym typeface="Roboto Condensed"/>
              </a:rPr>
              <a:t>用</a:t>
            </a:r>
          </a:p>
          <a:p>
            <a:pPr marL="457200" lvl="0" indent="-342900" algn="l" rtl="0">
              <a:lnSpc>
                <a:spcPct val="115000"/>
              </a:lnSpc>
              <a:spcBef>
                <a:spcPts val="0"/>
              </a:spcBef>
              <a:spcAft>
                <a:spcPts val="0"/>
              </a:spcAft>
              <a:buClr>
                <a:srgbClr val="000000"/>
              </a:buClr>
              <a:buSzPts val="1800"/>
              <a:buFont typeface="Proxima Nova"/>
              <a:buChar char="●"/>
            </a:pPr>
            <a:r>
              <a:rPr lang="zh-CN" sz="1800" b="1" dirty="0">
                <a:latin typeface="SimHei" panose="02010609060101010101" pitchFamily="49" charset="-122"/>
                <a:ea typeface="SimHei" panose="02010609060101010101" pitchFamily="49" charset="-122"/>
                <a:cs typeface="Roboto Condensed"/>
                <a:sym typeface="Roboto Condensed"/>
              </a:rPr>
              <a:t>奖</a:t>
            </a:r>
            <a:r>
              <a:rPr lang="zh-CN" sz="1800" dirty="0">
                <a:latin typeface="SimHei" panose="02010609060101010101" pitchFamily="49" charset="-122"/>
                <a:ea typeface="SimHei" panose="02010609060101010101" pitchFamily="49" charset="-122"/>
                <a:cs typeface="Roboto Condensed"/>
                <a:sym typeface="Roboto Condensed"/>
              </a:rPr>
              <a:t>励</a:t>
            </a:r>
          </a:p>
          <a:p>
            <a:pPr marL="457200" lvl="0" indent="-317500" algn="l" rtl="0">
              <a:lnSpc>
                <a:spcPct val="115000"/>
              </a:lnSpc>
              <a:spcBef>
                <a:spcPts val="0"/>
              </a:spcBef>
              <a:spcAft>
                <a:spcPts val="0"/>
              </a:spcAft>
              <a:buClr>
                <a:srgbClr val="032E61"/>
              </a:buClr>
              <a:buSzPts val="1400"/>
              <a:buFont typeface="Proxima Nova"/>
              <a:buChar char="●"/>
            </a:pPr>
            <a:r>
              <a:rPr lang="zh-CN" sz="1800" b="1" dirty="0">
                <a:latin typeface="SimHei" panose="02010609060101010101" pitchFamily="49" charset="-122"/>
                <a:ea typeface="SimHei" panose="02010609060101010101" pitchFamily="49" charset="-122"/>
                <a:cs typeface="Roboto Condensed"/>
                <a:sym typeface="Roboto Condensed"/>
              </a:rPr>
              <a:t>结</a:t>
            </a:r>
            <a:r>
              <a:rPr lang="zh-CN" sz="1800" dirty="0">
                <a:latin typeface="SimHei" panose="02010609060101010101" pitchFamily="49" charset="-122"/>
                <a:ea typeface="SimHei" panose="02010609060101010101" pitchFamily="49" charset="-122"/>
                <a:cs typeface="Roboto Condensed"/>
                <a:sym typeface="Roboto Condensed"/>
              </a:rPr>
              <a:t>构</a:t>
            </a:r>
            <a:br>
              <a:rPr lang="zh-CN" sz="2400" dirty="0">
                <a:solidFill>
                  <a:srgbClr val="032E61"/>
                </a:solidFill>
                <a:latin typeface="SimHei" panose="02010609060101010101" pitchFamily="49" charset="-122"/>
                <a:ea typeface="SimHei" panose="02010609060101010101" pitchFamily="49" charset="-122"/>
                <a:cs typeface="Roboto Condensed"/>
                <a:sym typeface="Roboto Condensed"/>
              </a:rPr>
            </a:br>
            <a:endParaRPr lang="zh-CN" sz="2400" dirty="0">
              <a:solidFill>
                <a:srgbClr val="032E61"/>
              </a:solidFill>
              <a:latin typeface="SimHei" panose="02010609060101010101" pitchFamily="49" charset="-122"/>
              <a:ea typeface="SimHei" panose="02010609060101010101" pitchFamily="49" charset="-122"/>
              <a:cs typeface="Roboto Condensed"/>
              <a:sym typeface="Roboto Condensed"/>
            </a:endParaRPr>
          </a:p>
        </p:txBody>
      </p:sp>
      <p:sp>
        <p:nvSpPr>
          <p:cNvPr id="1800" name="Google Shape;1800;p249"/>
          <p:cNvSpPr txBox="1"/>
          <p:nvPr/>
        </p:nvSpPr>
        <p:spPr>
          <a:xfrm>
            <a:off x="406043" y="3235568"/>
            <a:ext cx="3424500" cy="11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zh-CN" sz="2100" dirty="0">
                <a:latin typeface="SimHei" panose="02010609060101010101" pitchFamily="49" charset="-122"/>
                <a:ea typeface="SimHei" panose="02010609060101010101" pitchFamily="49" charset="-122"/>
                <a:cs typeface="Roboto Condensed"/>
                <a:sym typeface="Roboto Condensed"/>
              </a:rPr>
              <a:t>在涉及所有 6 项 LEVERS 的其中 4 项或更多项时，</a:t>
            </a:r>
            <a:r>
              <a:rPr lang="zh-CN" sz="2100" b="1" dirty="0">
                <a:latin typeface="SimHei" panose="02010609060101010101" pitchFamily="49" charset="-122"/>
                <a:ea typeface="SimHei" panose="02010609060101010101" pitchFamily="49" charset="-122"/>
                <a:cs typeface="Roboto Condensed"/>
                <a:sym typeface="Roboto Condensed"/>
              </a:rPr>
              <a:t>变更成功的可能性将提高 10 倍以上</a:t>
            </a:r>
            <a:r>
              <a:rPr lang="zh-CN" sz="2100" dirty="0">
                <a:latin typeface="SimHei" panose="02010609060101010101" pitchFamily="49" charset="-122"/>
                <a:ea typeface="SimHei" panose="02010609060101010101" pitchFamily="49" charset="-122"/>
                <a:cs typeface="Roboto Condensed"/>
                <a:sym typeface="Roboto Condensed"/>
              </a:rPr>
              <a:t>。</a:t>
            </a:r>
          </a:p>
          <a:p>
            <a:pPr marL="0" lvl="0" indent="0" algn="l" rtl="0">
              <a:spcBef>
                <a:spcPts val="0"/>
              </a:spcBef>
              <a:spcAft>
                <a:spcPts val="0"/>
              </a:spcAft>
              <a:buNone/>
            </a:pPr>
            <a:br>
              <a:rPr lang="zh-CN" sz="2400" dirty="0">
                <a:latin typeface="SimHei" panose="02010609060101010101" pitchFamily="49" charset="-122"/>
                <a:ea typeface="SimHei" panose="02010609060101010101" pitchFamily="49" charset="-122"/>
                <a:cs typeface="Roboto Condensed"/>
                <a:sym typeface="Roboto Condensed"/>
              </a:rPr>
            </a:br>
            <a:endParaRPr lang="zh-CN" sz="2400" dirty="0">
              <a:latin typeface="SimHei" panose="02010609060101010101" pitchFamily="49" charset="-122"/>
              <a:ea typeface="SimHei" panose="02010609060101010101" pitchFamily="49" charset="-122"/>
              <a:cs typeface="Roboto Condensed"/>
              <a:sym typeface="Roboto Condensed"/>
            </a:endParaRPr>
          </a:p>
        </p:txBody>
      </p:sp>
      <p:grpSp>
        <p:nvGrpSpPr>
          <p:cNvPr id="1801" name="Google Shape;1801;p249"/>
          <p:cNvGrpSpPr/>
          <p:nvPr/>
        </p:nvGrpSpPr>
        <p:grpSpPr>
          <a:xfrm>
            <a:off x="565831" y="1246438"/>
            <a:ext cx="214760" cy="201946"/>
            <a:chOff x="-1777208" y="2717886"/>
            <a:chExt cx="214760" cy="201946"/>
          </a:xfrm>
        </p:grpSpPr>
        <p:sp>
          <p:nvSpPr>
            <p:cNvPr id="1802" name="Google Shape;1802;p249"/>
            <p:cNvSpPr/>
            <p:nvPr/>
          </p:nvSpPr>
          <p:spPr>
            <a:xfrm>
              <a:off x="-1758647"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803" name="Google Shape;1803;p249"/>
            <p:cNvSpPr txBox="1"/>
            <p:nvPr/>
          </p:nvSpPr>
          <p:spPr>
            <a:xfrm>
              <a:off x="-1777208"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L</a:t>
              </a:r>
            </a:p>
          </p:txBody>
        </p:sp>
      </p:grpSp>
      <p:grpSp>
        <p:nvGrpSpPr>
          <p:cNvPr id="1804" name="Google Shape;1804;p249"/>
          <p:cNvGrpSpPr/>
          <p:nvPr/>
        </p:nvGrpSpPr>
        <p:grpSpPr>
          <a:xfrm>
            <a:off x="560695" y="1560111"/>
            <a:ext cx="225029" cy="201946"/>
            <a:chOff x="-1500730" y="2717886"/>
            <a:chExt cx="225029" cy="201946"/>
          </a:xfrm>
        </p:grpSpPr>
        <p:sp>
          <p:nvSpPr>
            <p:cNvPr id="1805" name="Google Shape;1805;p249"/>
            <p:cNvSpPr/>
            <p:nvPr/>
          </p:nvSpPr>
          <p:spPr>
            <a:xfrm>
              <a:off x="-1471901"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600" b="1"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806" name="Google Shape;1806;p249"/>
            <p:cNvSpPr txBox="1"/>
            <p:nvPr/>
          </p:nvSpPr>
          <p:spPr>
            <a:xfrm>
              <a:off x="-15007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E</a:t>
              </a:r>
            </a:p>
          </p:txBody>
        </p:sp>
      </p:grpSp>
      <p:grpSp>
        <p:nvGrpSpPr>
          <p:cNvPr id="1807" name="Google Shape;1807;p249"/>
          <p:cNvGrpSpPr/>
          <p:nvPr/>
        </p:nvGrpSpPr>
        <p:grpSpPr>
          <a:xfrm>
            <a:off x="559413" y="1873788"/>
            <a:ext cx="227594" cy="201946"/>
            <a:chOff x="-1216550" y="2717886"/>
            <a:chExt cx="227594" cy="201946"/>
          </a:xfrm>
        </p:grpSpPr>
        <p:sp>
          <p:nvSpPr>
            <p:cNvPr id="1808" name="Google Shape;1808;p249"/>
            <p:cNvSpPr/>
            <p:nvPr/>
          </p:nvSpPr>
          <p:spPr>
            <a:xfrm>
              <a:off x="-1185155"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809" name="Google Shape;1809;p249"/>
            <p:cNvSpPr txBox="1"/>
            <p:nvPr/>
          </p:nvSpPr>
          <p:spPr>
            <a:xfrm>
              <a:off x="-121655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V</a:t>
              </a:r>
            </a:p>
          </p:txBody>
        </p:sp>
      </p:grpSp>
      <p:grpSp>
        <p:nvGrpSpPr>
          <p:cNvPr id="1810" name="Google Shape;1810;p249"/>
          <p:cNvGrpSpPr/>
          <p:nvPr/>
        </p:nvGrpSpPr>
        <p:grpSpPr>
          <a:xfrm>
            <a:off x="564552" y="2178352"/>
            <a:ext cx="217314" cy="201946"/>
            <a:chOff x="-919523" y="2717886"/>
            <a:chExt cx="217314" cy="201946"/>
          </a:xfrm>
        </p:grpSpPr>
        <p:sp>
          <p:nvSpPr>
            <p:cNvPr id="1811" name="Google Shape;1811;p249"/>
            <p:cNvSpPr/>
            <p:nvPr/>
          </p:nvSpPr>
          <p:spPr>
            <a:xfrm>
              <a:off x="-898409"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812" name="Google Shape;1812;p249"/>
            <p:cNvSpPr txBox="1"/>
            <p:nvPr/>
          </p:nvSpPr>
          <p:spPr>
            <a:xfrm>
              <a:off x="-919523"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E</a:t>
              </a:r>
            </a:p>
          </p:txBody>
        </p:sp>
      </p:grpSp>
      <p:grpSp>
        <p:nvGrpSpPr>
          <p:cNvPr id="1813" name="Google Shape;1813;p249"/>
          <p:cNvGrpSpPr/>
          <p:nvPr/>
        </p:nvGrpSpPr>
        <p:grpSpPr>
          <a:xfrm>
            <a:off x="562132" y="2491062"/>
            <a:ext cx="222167" cy="201946"/>
            <a:chOff x="-637630" y="2717886"/>
            <a:chExt cx="222167" cy="201946"/>
          </a:xfrm>
        </p:grpSpPr>
        <p:sp>
          <p:nvSpPr>
            <p:cNvPr id="1814" name="Google Shape;1814;p249"/>
            <p:cNvSpPr/>
            <p:nvPr/>
          </p:nvSpPr>
          <p:spPr>
            <a:xfrm>
              <a:off x="-611663"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815" name="Google Shape;1815;p249"/>
            <p:cNvSpPr txBox="1"/>
            <p:nvPr/>
          </p:nvSpPr>
          <p:spPr>
            <a:xfrm>
              <a:off x="-6376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R</a:t>
              </a:r>
            </a:p>
          </p:txBody>
        </p:sp>
      </p:grpSp>
      <p:grpSp>
        <p:nvGrpSpPr>
          <p:cNvPr id="1816" name="Google Shape;1816;p249"/>
          <p:cNvGrpSpPr/>
          <p:nvPr/>
        </p:nvGrpSpPr>
        <p:grpSpPr>
          <a:xfrm>
            <a:off x="560994" y="2820045"/>
            <a:ext cx="224452" cy="201946"/>
            <a:chOff x="-353169" y="2717886"/>
            <a:chExt cx="224452" cy="201946"/>
          </a:xfrm>
        </p:grpSpPr>
        <p:sp>
          <p:nvSpPr>
            <p:cNvPr id="1817" name="Google Shape;1817;p249"/>
            <p:cNvSpPr/>
            <p:nvPr/>
          </p:nvSpPr>
          <p:spPr>
            <a:xfrm>
              <a:off x="-324917"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dirty="0">
                <a:solidFill>
                  <a:srgbClr val="FFFFFF"/>
                </a:solidFill>
                <a:latin typeface="SimHei" panose="02010609060101010101" pitchFamily="49" charset="-122"/>
                <a:ea typeface="SimHei" panose="02010609060101010101" pitchFamily="49" charset="-122"/>
                <a:cs typeface="Proxima Nova"/>
                <a:sym typeface="Proxima Nova"/>
              </a:endParaRPr>
            </a:p>
          </p:txBody>
        </p:sp>
        <p:sp>
          <p:nvSpPr>
            <p:cNvPr id="1818" name="Google Shape;1818;p249"/>
            <p:cNvSpPr txBox="1"/>
            <p:nvPr/>
          </p:nvSpPr>
          <p:spPr>
            <a:xfrm>
              <a:off x="-353169"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zh-CN" sz="900" dirty="0">
                  <a:solidFill>
                    <a:srgbClr val="FFFFFF"/>
                  </a:solidFill>
                  <a:latin typeface="SimHei" panose="02010609060101010101" pitchFamily="49" charset="-122"/>
                  <a:ea typeface="SimHei" panose="02010609060101010101" pitchFamily="49" charset="-122"/>
                  <a:cs typeface="Proxima Nova"/>
                  <a:sym typeface="Proxima Nova"/>
                </a:rPr>
                <a:t>S</a:t>
              </a:r>
            </a:p>
          </p:txBody>
        </p:sp>
      </p:grpSp>
      <p:sp>
        <p:nvSpPr>
          <p:cNvPr id="1819" name="Google Shape;1819;p249"/>
          <p:cNvSpPr txBox="1"/>
          <p:nvPr/>
        </p:nvSpPr>
        <p:spPr>
          <a:xfrm>
            <a:off x="387200" y="393875"/>
            <a:ext cx="37704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SimHei" panose="02010609060101010101" pitchFamily="49" charset="-122"/>
              <a:ea typeface="SimHei" panose="02010609060101010101" pitchFamily="49" charset="-122"/>
              <a:cs typeface="Roboto"/>
              <a:sym typeface="Roboto"/>
            </a:endParaRPr>
          </a:p>
          <a:p>
            <a:pPr marL="0" lvl="0" indent="0" algn="l" rtl="0">
              <a:spcBef>
                <a:spcPts val="1000"/>
              </a:spcBef>
              <a:spcAft>
                <a:spcPts val="0"/>
              </a:spcAft>
              <a:buNone/>
            </a:pPr>
            <a:r>
              <a:rPr lang="zh-CN" sz="1000" b="1" dirty="0">
                <a:latin typeface="SimHei" panose="02010609060101010101" pitchFamily="49" charset="-122"/>
                <a:ea typeface="SimHei" panose="02010609060101010101" pitchFamily="49" charset="-122"/>
                <a:cs typeface="Roboto"/>
                <a:sym typeface="Roboto"/>
              </a:rPr>
              <a:t>推动变更的 LEVERS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3"/>
        <p:cNvGrpSpPr/>
        <p:nvPr/>
      </p:nvGrpSpPr>
      <p:grpSpPr>
        <a:xfrm>
          <a:off x="0" y="0"/>
          <a:ext cx="0" cy="0"/>
          <a:chOff x="0" y="0"/>
          <a:chExt cx="0" cy="0"/>
        </a:xfrm>
      </p:grpSpPr>
      <p:sp>
        <p:nvSpPr>
          <p:cNvPr id="1824" name="Google Shape;1824;p250"/>
          <p:cNvSpPr txBox="1"/>
          <p:nvPr/>
        </p:nvSpPr>
        <p:spPr>
          <a:xfrm>
            <a:off x="378250" y="603125"/>
            <a:ext cx="3198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zh-CN" sz="3000" dirty="0">
                <a:latin typeface="SimHei" panose="02010609060101010101" pitchFamily="49" charset="-122"/>
                <a:ea typeface="SimHei" panose="02010609060101010101" pitchFamily="49" charset="-122"/>
                <a:cs typeface="Roboto Light"/>
                <a:sym typeface="Roboto Light"/>
              </a:rPr>
              <a:t>与变更管理计划保持一致</a:t>
            </a:r>
          </a:p>
        </p:txBody>
      </p:sp>
      <p:sp>
        <p:nvSpPr>
          <p:cNvPr id="1825" name="Google Shape;1825;p250"/>
          <p:cNvSpPr txBox="1">
            <a:spLocks noGrp="1"/>
          </p:cNvSpPr>
          <p:nvPr>
            <p:ph type="title"/>
          </p:nvPr>
        </p:nvSpPr>
        <p:spPr>
          <a:xfrm>
            <a:off x="439200" y="2007702"/>
            <a:ext cx="3198300" cy="21297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zh-CN" sz="1200" b="1" dirty="0">
                <a:solidFill>
                  <a:schemeClr val="dk2"/>
                </a:solidFill>
                <a:latin typeface="SimHei" panose="02010609060101010101" pitchFamily="49" charset="-122"/>
                <a:ea typeface="SimHei" panose="02010609060101010101" pitchFamily="49" charset="-122"/>
                <a:cs typeface="Roboto"/>
                <a:sym typeface="Roboto"/>
              </a:rPr>
              <a:t>描述</a:t>
            </a:r>
          </a:p>
          <a:p>
            <a:pPr marL="0" lvl="0" indent="0" algn="l" rtl="0">
              <a:lnSpc>
                <a:spcPct val="115000"/>
              </a:lnSpc>
              <a:spcBef>
                <a:spcPts val="500"/>
              </a:spcBef>
              <a:spcAft>
                <a:spcPts val="0"/>
              </a:spcAft>
              <a:buNone/>
            </a:pPr>
            <a:r>
              <a:rPr lang="zh-CN" sz="1000" dirty="0">
                <a:latin typeface="SimHei" panose="02010609060101010101" pitchFamily="49" charset="-122"/>
                <a:ea typeface="SimHei" panose="02010609060101010101" pitchFamily="49" charset="-122"/>
                <a:cs typeface="Roboto"/>
                <a:sym typeface="Roboto"/>
              </a:rPr>
              <a:t>变更管理计划旨在为成功变更夯实基础，并在业务、IT 和计划利益干系人之间推动共享所有权，从而加快组织准备和可持续采用。  您将在准备阶段定义计划，并在推出和管理阶段进行实施。  后续幻灯片将以更详细的方式引导您完成计划。 </a:t>
            </a:r>
          </a:p>
        </p:txBody>
      </p:sp>
      <p:sp>
        <p:nvSpPr>
          <p:cNvPr id="1826" name="Google Shape;1826;p250"/>
          <p:cNvSpPr txBox="1">
            <a:spLocks noGrp="1"/>
          </p:cNvSpPr>
          <p:nvPr>
            <p:ph type="title"/>
          </p:nvPr>
        </p:nvSpPr>
        <p:spPr>
          <a:xfrm>
            <a:off x="4095375" y="986800"/>
            <a:ext cx="4756200" cy="38958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zh-CN" sz="1200" b="1" dirty="0">
                <a:solidFill>
                  <a:schemeClr val="dk2"/>
                </a:solidFill>
                <a:latin typeface="SimHei" panose="02010609060101010101" pitchFamily="49" charset="-122"/>
                <a:ea typeface="SimHei" panose="02010609060101010101" pitchFamily="49" charset="-122"/>
                <a:cs typeface="Roboto"/>
                <a:sym typeface="Roboto"/>
              </a:rPr>
              <a:t>目标结果</a:t>
            </a:r>
          </a:p>
          <a:p>
            <a:pPr marL="342900" lvl="0" indent="-234950" algn="l" rtl="0">
              <a:spcBef>
                <a:spcPts val="600"/>
              </a:spcBef>
              <a:spcAft>
                <a:spcPts val="0"/>
              </a:spcAft>
              <a:buSzPts val="1100"/>
              <a:buFont typeface="Roboto"/>
              <a:buChar char="●"/>
            </a:pPr>
            <a:r>
              <a:rPr lang="zh-CN" sz="1100" dirty="0">
                <a:latin typeface="SimHei" panose="02010609060101010101" pitchFamily="49" charset="-122"/>
                <a:ea typeface="SimHei" panose="02010609060101010101" pitchFamily="49" charset="-122"/>
                <a:cs typeface="Roboto"/>
                <a:sym typeface="Roboto"/>
              </a:rPr>
              <a:t>与一组明确的变革管理结果保持一致。</a:t>
            </a:r>
          </a:p>
          <a:p>
            <a:pPr marL="342900" lvl="0" indent="-234950" algn="l" rtl="0">
              <a:spcBef>
                <a:spcPts val="0"/>
              </a:spcBef>
              <a:spcAft>
                <a:spcPts val="0"/>
              </a:spcAft>
              <a:buSzPts val="1100"/>
              <a:buFont typeface="Roboto"/>
              <a:buChar char="●"/>
            </a:pPr>
            <a:r>
              <a:rPr lang="zh-CN" sz="1100" dirty="0">
                <a:latin typeface="SimHei" panose="02010609060101010101" pitchFamily="49" charset="-122"/>
                <a:ea typeface="SimHei" panose="02010609060101010101" pitchFamily="49" charset="-122"/>
                <a:cs typeface="Roboto"/>
                <a:sym typeface="Roboto"/>
              </a:rPr>
              <a:t>了解遇到的重要障碍和过去变更成功的阻碍。</a:t>
            </a:r>
          </a:p>
          <a:p>
            <a:pPr marL="342900" lvl="0" indent="-234950" algn="l" rtl="0">
              <a:spcBef>
                <a:spcPts val="0"/>
              </a:spcBef>
              <a:spcAft>
                <a:spcPts val="0"/>
              </a:spcAft>
              <a:buSzPts val="1100"/>
              <a:buFont typeface="Roboto"/>
              <a:buChar char="●"/>
            </a:pPr>
            <a:r>
              <a:rPr lang="zh-CN" sz="1100" dirty="0">
                <a:latin typeface="SimHei" panose="02010609060101010101" pitchFamily="49" charset="-122"/>
                <a:ea typeface="SimHei" panose="02010609060101010101" pitchFamily="49" charset="-122"/>
                <a:cs typeface="Roboto"/>
                <a:sym typeface="Roboto"/>
              </a:rPr>
              <a:t>识别推动成功和可持续变更采用所需的基本行为。 </a:t>
            </a:r>
          </a:p>
          <a:p>
            <a:pPr marL="342900" lvl="0" indent="-234950" algn="l" rtl="0">
              <a:spcBef>
                <a:spcPts val="0"/>
              </a:spcBef>
              <a:spcAft>
                <a:spcPts val="0"/>
              </a:spcAft>
              <a:buSzPts val="1100"/>
              <a:buFont typeface="Roboto"/>
              <a:buChar char="●"/>
            </a:pPr>
            <a:r>
              <a:rPr lang="zh-CN" sz="1100" dirty="0">
                <a:latin typeface="SimHei" panose="02010609060101010101" pitchFamily="49" charset="-122"/>
                <a:ea typeface="SimHei" panose="02010609060101010101" pitchFamily="49" charset="-122"/>
                <a:cs typeface="Roboto"/>
                <a:sym typeface="Roboto"/>
              </a:rPr>
              <a:t>制定可执行的变更管理计划，构建变更准备情况、推动关键行为并支持实现既定计划目标。</a:t>
            </a:r>
          </a:p>
          <a:p>
            <a:pPr marL="0" lvl="0" indent="0" algn="l" rtl="0">
              <a:spcBef>
                <a:spcPts val="0"/>
              </a:spcBef>
              <a:spcAft>
                <a:spcPts val="0"/>
              </a:spcAft>
              <a:buNone/>
            </a:pPr>
            <a:endParaRPr sz="1200" b="1" dirty="0">
              <a:solidFill>
                <a:schemeClr val="dk2"/>
              </a:solidFill>
              <a:latin typeface="SimHei" panose="02010609060101010101" pitchFamily="49" charset="-122"/>
              <a:ea typeface="SimHei" panose="02010609060101010101" pitchFamily="49" charset="-122"/>
              <a:cs typeface="Roboto"/>
              <a:sym typeface="Roboto"/>
            </a:endParaRPr>
          </a:p>
          <a:p>
            <a:pPr marL="0" lvl="0" indent="0" algn="l" rtl="0">
              <a:spcBef>
                <a:spcPts val="0"/>
              </a:spcBef>
              <a:spcAft>
                <a:spcPts val="0"/>
              </a:spcAft>
              <a:buNone/>
            </a:pPr>
            <a:r>
              <a:rPr lang="zh-CN" sz="1200" b="1" dirty="0">
                <a:solidFill>
                  <a:schemeClr val="dk2"/>
                </a:solidFill>
                <a:latin typeface="SimHei" panose="02010609060101010101" pitchFamily="49" charset="-122"/>
                <a:ea typeface="SimHei" panose="02010609060101010101" pitchFamily="49" charset="-122"/>
                <a:cs typeface="Roboto"/>
                <a:sym typeface="Roboto"/>
              </a:rPr>
              <a:t>支持工具</a:t>
            </a:r>
          </a:p>
          <a:p>
            <a:pPr marL="342900" lvl="0" indent="-234950" algn="l" rtl="0">
              <a:spcBef>
                <a:spcPts val="1000"/>
              </a:spcBef>
              <a:spcAft>
                <a:spcPts val="0"/>
              </a:spcAft>
              <a:buSzPts val="1100"/>
              <a:buFont typeface="Roboto"/>
              <a:buChar char="●"/>
            </a:pPr>
            <a:r>
              <a:rPr lang="zh-CN" sz="1100" u="sng" dirty="0">
                <a:solidFill>
                  <a:schemeClr val="hlink"/>
                </a:solidFill>
                <a:latin typeface="SimHei" panose="02010609060101010101" pitchFamily="49" charset="-122"/>
                <a:ea typeface="SimHei" panose="02010609060101010101" pitchFamily="49" charset="-122"/>
                <a:cs typeface="Roboto"/>
                <a:sym typeface="Roboto"/>
                <a:hlinkClick r:id="rId3" action="ppaction://hlinksldjump"/>
              </a:rPr>
              <a:t>变更管理计划</a:t>
            </a:r>
          </a:p>
          <a:p>
            <a:pPr marL="342900" lvl="0" indent="-234950" algn="l" rtl="0">
              <a:spcBef>
                <a:spcPts val="200"/>
              </a:spcBef>
              <a:spcAft>
                <a:spcPts val="0"/>
              </a:spcAft>
              <a:buSzPts val="1100"/>
              <a:buFont typeface="Roboto"/>
              <a:buChar char="●"/>
            </a:pPr>
            <a:r>
              <a:rPr lang="zh-CN" sz="1100" dirty="0">
                <a:solidFill>
                  <a:schemeClr val="hlink"/>
                </a:solidFill>
                <a:latin typeface="SimHei" panose="02010609060101010101" pitchFamily="49" charset="-122"/>
                <a:ea typeface="SimHei" panose="02010609060101010101" pitchFamily="49" charset="-122"/>
                <a:cs typeface="Roboto"/>
                <a:sym typeface="Roboto"/>
              </a:rPr>
              <a:t>示例项目时间表（查看 MFA 推出包）</a:t>
            </a:r>
          </a:p>
          <a:p>
            <a:pPr marL="0" lvl="0" indent="0" algn="l" rtl="0">
              <a:spcBef>
                <a:spcPts val="200"/>
              </a:spcBef>
              <a:spcAft>
                <a:spcPts val="0"/>
              </a:spcAft>
              <a:buNone/>
            </a:pPr>
            <a:endParaRPr sz="1100" dirty="0">
              <a:latin typeface="SimHei" panose="02010609060101010101" pitchFamily="49" charset="-122"/>
              <a:ea typeface="SimHei" panose="02010609060101010101" pitchFamily="49" charset="-122"/>
              <a:cs typeface="Roboto"/>
              <a:sym typeface="Roboto"/>
            </a:endParaRPr>
          </a:p>
          <a:p>
            <a:pPr marL="0" lvl="0" indent="0" algn="l" rtl="0">
              <a:lnSpc>
                <a:spcPct val="100000"/>
              </a:lnSpc>
              <a:spcBef>
                <a:spcPts val="200"/>
              </a:spcBef>
              <a:spcAft>
                <a:spcPts val="0"/>
              </a:spcAft>
              <a:buNone/>
            </a:pPr>
            <a:r>
              <a:rPr lang="zh-CN" sz="1200" b="1" dirty="0">
                <a:solidFill>
                  <a:schemeClr val="dk2"/>
                </a:solidFill>
                <a:latin typeface="SimHei" panose="02010609060101010101" pitchFamily="49" charset="-122"/>
                <a:ea typeface="SimHei" panose="02010609060101010101" pitchFamily="49" charset="-122"/>
                <a:cs typeface="Roboto"/>
                <a:sym typeface="Roboto"/>
              </a:rPr>
              <a:t>执行方式</a:t>
            </a:r>
          </a:p>
          <a:p>
            <a:pPr marL="342900" lvl="0" indent="-234950" algn="l" rtl="0">
              <a:spcBef>
                <a:spcPts val="500"/>
              </a:spcBef>
              <a:spcAft>
                <a:spcPts val="0"/>
              </a:spcAft>
              <a:buSzPts val="1100"/>
              <a:buChar char="●"/>
            </a:pPr>
            <a:r>
              <a:rPr lang="zh-CN" sz="1100" dirty="0">
                <a:latin typeface="SimHei" panose="02010609060101010101" pitchFamily="49" charset="-122"/>
                <a:ea typeface="SimHei" panose="02010609060101010101" pitchFamily="49" charset="-122"/>
                <a:cs typeface="Roboto"/>
                <a:sym typeface="Roboto"/>
              </a:rPr>
              <a:t>与利益干系人、领导和受影响的业务部门共享</a:t>
            </a:r>
            <a:r>
              <a:rPr lang="zh-CN" sz="1100" u="sng" dirty="0">
                <a:solidFill>
                  <a:schemeClr val="hlink"/>
                </a:solidFill>
                <a:latin typeface="SimHei" panose="02010609060101010101" pitchFamily="49" charset="-122"/>
                <a:ea typeface="SimHei" panose="02010609060101010101" pitchFamily="49" charset="-122"/>
                <a:cs typeface="Roboto"/>
                <a:sym typeface="Roboto"/>
                <a:hlinkClick r:id="rId3" action="ppaction://hlinksldjump"/>
              </a:rPr>
              <a:t>变更管理计划</a:t>
            </a:r>
            <a:r>
              <a:rPr lang="zh-CN" sz="1100" dirty="0">
                <a:latin typeface="SimHei" panose="02010609060101010101" pitchFamily="49" charset="-122"/>
                <a:ea typeface="SimHei" panose="02010609060101010101" pitchFamily="49" charset="-122"/>
                <a:cs typeface="Roboto"/>
                <a:sym typeface="Roboto"/>
              </a:rPr>
              <a:t>。 </a:t>
            </a:r>
          </a:p>
          <a:p>
            <a:pPr marL="342900" lvl="0" indent="-234950" algn="l" rtl="0">
              <a:spcBef>
                <a:spcPts val="500"/>
              </a:spcBef>
              <a:spcAft>
                <a:spcPts val="0"/>
              </a:spcAft>
              <a:buSzPts val="1100"/>
              <a:buFont typeface="Roboto"/>
              <a:buChar char="●"/>
            </a:pPr>
            <a:r>
              <a:rPr lang="zh-CN" sz="1100" dirty="0">
                <a:latin typeface="SimHei" panose="02010609060101010101" pitchFamily="49" charset="-122"/>
                <a:ea typeface="SimHei" panose="02010609060101010101" pitchFamily="49" charset="-122"/>
                <a:cs typeface="Roboto"/>
                <a:sym typeface="Roboto"/>
              </a:rPr>
              <a:t>根据反馈，优化路线图。  </a:t>
            </a:r>
          </a:p>
          <a:p>
            <a:pPr marL="342900" lvl="0" indent="-234950" algn="l" rtl="0">
              <a:spcBef>
                <a:spcPts val="500"/>
              </a:spcBef>
              <a:spcAft>
                <a:spcPts val="500"/>
              </a:spcAft>
              <a:buSzPts val="1100"/>
              <a:buFont typeface="Roboto"/>
              <a:buChar char="●"/>
            </a:pPr>
            <a:r>
              <a:rPr lang="zh-CN" sz="1100" dirty="0">
                <a:latin typeface="SimHei" panose="02010609060101010101" pitchFamily="49" charset="-122"/>
                <a:ea typeface="SimHei" panose="02010609060101010101" pitchFamily="49" charset="-122"/>
                <a:cs typeface="Roboto"/>
                <a:sym typeface="Roboto"/>
              </a:rPr>
              <a:t>在与主要领导和利益干系人保持一致后，将路线图社交化。 </a:t>
            </a:r>
          </a:p>
        </p:txBody>
      </p:sp>
      <p:sp>
        <p:nvSpPr>
          <p:cNvPr id="1827" name="Google Shape;1827;p250"/>
          <p:cNvSpPr/>
          <p:nvPr/>
        </p:nvSpPr>
        <p:spPr>
          <a:xfrm>
            <a:off x="383900" y="3664427"/>
            <a:ext cx="1163400" cy="472975"/>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900" b="1" dirty="0">
                <a:solidFill>
                  <a:srgbClr val="FFFFFF"/>
                </a:solidFill>
                <a:latin typeface="SimHei" panose="02010609060101010101" pitchFamily="49" charset="-122"/>
                <a:ea typeface="SimHei" panose="02010609060101010101" pitchFamily="49" charset="-122"/>
                <a:cs typeface="Roboto"/>
                <a:sym typeface="Roboto"/>
              </a:rPr>
              <a:t>准备</a:t>
            </a:r>
          </a:p>
          <a:p>
            <a:pPr marL="0" marR="0" lvl="0" indent="0" algn="ctr" rtl="0">
              <a:lnSpc>
                <a:spcPct val="100000"/>
              </a:lnSpc>
              <a:spcBef>
                <a:spcPts val="0"/>
              </a:spcBef>
              <a:spcAft>
                <a:spcPts val="0"/>
              </a:spcAft>
              <a:buClr>
                <a:srgbClr val="FFFFFF"/>
              </a:buClr>
              <a:buSzPts val="1200"/>
              <a:buFont typeface="Arial"/>
              <a:buNone/>
            </a:pPr>
            <a:r>
              <a:rPr lang="zh-CN" sz="800" dirty="0">
                <a:solidFill>
                  <a:srgbClr val="FFFFFF"/>
                </a:solidFill>
                <a:latin typeface="SimHei" panose="02010609060101010101" pitchFamily="49" charset="-122"/>
                <a:ea typeface="SimHei" panose="02010609060101010101" pitchFamily="49" charset="-122"/>
                <a:cs typeface="Roboto"/>
                <a:sym typeface="Roboto"/>
              </a:rPr>
              <a:t>变更的计划</a:t>
            </a:r>
          </a:p>
        </p:txBody>
      </p:sp>
      <p:sp>
        <p:nvSpPr>
          <p:cNvPr id="1828" name="Google Shape;1828;p250"/>
          <p:cNvSpPr/>
          <p:nvPr/>
        </p:nvSpPr>
        <p:spPr>
          <a:xfrm>
            <a:off x="1437121" y="3664427"/>
            <a:ext cx="1337741" cy="472975"/>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900" b="1" dirty="0">
                <a:solidFill>
                  <a:srgbClr val="FFFFFF"/>
                </a:solidFill>
                <a:latin typeface="SimHei" panose="02010609060101010101" pitchFamily="49" charset="-122"/>
                <a:ea typeface="SimHei" panose="02010609060101010101" pitchFamily="49" charset="-122"/>
                <a:cs typeface="Roboto"/>
                <a:sym typeface="Roboto"/>
              </a:rPr>
              <a:t>推出</a:t>
            </a:r>
          </a:p>
          <a:p>
            <a:pPr marL="0" marR="0" lvl="0" indent="0" algn="ctr" rtl="0">
              <a:lnSpc>
                <a:spcPct val="100000"/>
              </a:lnSpc>
              <a:spcBef>
                <a:spcPts val="0"/>
              </a:spcBef>
              <a:spcAft>
                <a:spcPts val="0"/>
              </a:spcAft>
              <a:buClr>
                <a:srgbClr val="FFFFFF"/>
              </a:buClr>
              <a:buSzPts val="1200"/>
              <a:buFont typeface="Arial"/>
              <a:buNone/>
            </a:pPr>
            <a:r>
              <a:rPr lang="zh-CN" sz="800" dirty="0">
                <a:solidFill>
                  <a:srgbClr val="FFFFFF"/>
                </a:solidFill>
                <a:latin typeface="SimHei" panose="02010609060101010101" pitchFamily="49" charset="-122"/>
                <a:ea typeface="SimHei" panose="02010609060101010101" pitchFamily="49" charset="-122"/>
                <a:cs typeface="Roboto"/>
                <a:sym typeface="Roboto"/>
              </a:rPr>
              <a:t>帮助用户做准备</a:t>
            </a:r>
          </a:p>
        </p:txBody>
      </p:sp>
      <p:sp>
        <p:nvSpPr>
          <p:cNvPr id="1829" name="Google Shape;1829;p250"/>
          <p:cNvSpPr/>
          <p:nvPr/>
        </p:nvSpPr>
        <p:spPr>
          <a:xfrm>
            <a:off x="2664683" y="3664427"/>
            <a:ext cx="1209000" cy="472975"/>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900" b="1" dirty="0">
                <a:solidFill>
                  <a:srgbClr val="FFFFFF"/>
                </a:solidFill>
                <a:latin typeface="SimHei" panose="02010609060101010101" pitchFamily="49" charset="-122"/>
                <a:ea typeface="SimHei" panose="02010609060101010101" pitchFamily="49" charset="-122"/>
                <a:cs typeface="Roboto"/>
                <a:sym typeface="Roboto"/>
              </a:rPr>
              <a:t>管理</a:t>
            </a:r>
          </a:p>
          <a:p>
            <a:pPr marL="0" marR="0" lvl="0" indent="0" algn="ctr" rtl="0">
              <a:lnSpc>
                <a:spcPct val="100000"/>
              </a:lnSpc>
              <a:spcBef>
                <a:spcPts val="0"/>
              </a:spcBef>
              <a:spcAft>
                <a:spcPts val="0"/>
              </a:spcAft>
              <a:buClr>
                <a:srgbClr val="FFFFFF"/>
              </a:buClr>
              <a:buSzPts val="1200"/>
              <a:buFont typeface="Arial"/>
              <a:buNone/>
            </a:pPr>
            <a:r>
              <a:rPr lang="zh-CN" sz="800" dirty="0">
                <a:solidFill>
                  <a:srgbClr val="FFFFFF"/>
                </a:solidFill>
                <a:latin typeface="SimHei" panose="02010609060101010101" pitchFamily="49" charset="-122"/>
                <a:ea typeface="SimHei" panose="02010609060101010101" pitchFamily="49" charset="-122"/>
                <a:cs typeface="Roboto"/>
                <a:sym typeface="Roboto"/>
              </a:rPr>
              <a:t>强化变更</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Google Shape;1835;p251"/>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sz="3600" b="0" dirty="0">
                <a:cs typeface="Roboto Light"/>
                <a:sym typeface="Roboto Light"/>
              </a:rPr>
              <a:t>变更的计划</a:t>
            </a:r>
          </a:p>
        </p:txBody>
      </p:sp>
      <p:sp>
        <p:nvSpPr>
          <p:cNvPr id="1836" name="Google Shape;1836;p251"/>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37" name="Google Shape;1837;p251"/>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推出</a:t>
            </a:r>
          </a:p>
        </p:txBody>
      </p:sp>
      <p:sp>
        <p:nvSpPr>
          <p:cNvPr id="1838" name="Google Shape;1838;p251"/>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管理</a:t>
            </a:r>
          </a:p>
        </p:txBody>
      </p:sp>
      <p:sp>
        <p:nvSpPr>
          <p:cNvPr id="1839" name="Google Shape;1839;p251"/>
          <p:cNvSpPr/>
          <p:nvPr/>
        </p:nvSpPr>
        <p:spPr>
          <a:xfrm rot="10800000">
            <a:off x="1408100" y="1473676"/>
            <a:ext cx="364800" cy="1380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3"/>
        <p:cNvGrpSpPr/>
        <p:nvPr/>
      </p:nvGrpSpPr>
      <p:grpSpPr>
        <a:xfrm>
          <a:off x="0" y="0"/>
          <a:ext cx="0" cy="0"/>
          <a:chOff x="0" y="0"/>
          <a:chExt cx="0" cy="0"/>
        </a:xfrm>
      </p:grpSpPr>
      <p:sp>
        <p:nvSpPr>
          <p:cNvPr id="1844" name="Google Shape;1844;p252"/>
          <p:cNvSpPr txBox="1"/>
          <p:nvPr/>
        </p:nvSpPr>
        <p:spPr>
          <a:xfrm>
            <a:off x="378250" y="374525"/>
            <a:ext cx="5079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zh-CN" sz="2600" dirty="0">
                <a:latin typeface="SimHei" panose="02010609060101010101" pitchFamily="49" charset="-122"/>
                <a:ea typeface="SimHei" panose="02010609060101010101" pitchFamily="49" charset="-122"/>
                <a:cs typeface="Roboto Light"/>
                <a:sym typeface="Roboto Light"/>
              </a:rPr>
              <a:t>准备阶段：变更管理活动</a:t>
            </a:r>
          </a:p>
        </p:txBody>
      </p:sp>
      <p:sp>
        <p:nvSpPr>
          <p:cNvPr id="1845" name="Google Shape;1845;p252"/>
          <p:cNvSpPr txBox="1"/>
          <p:nvPr/>
        </p:nvSpPr>
        <p:spPr>
          <a:xfrm>
            <a:off x="450725" y="1208593"/>
            <a:ext cx="349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准备阶段为成功技术推出夯实基础。在准备阶段过程中，主要重点是明确定义迁移到新系统的预期结果和优势，并达成对变革愿景的共同理解。</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cs typeface="Roboto Light"/>
              <a:sym typeface="Roboto Light"/>
            </a:endParaRPr>
          </a:p>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领导在第一阶段参与至关重要；可见领导力拥护者和发起人有助于加深对努力的价值和重要性的理解，并勾画令人信服的未来愿景。</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cs typeface="Roboto Light"/>
              <a:sym typeface="Roboto Light"/>
            </a:endParaRPr>
          </a:p>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我们建议采取本页概览的措施，并为成功采用夯实基础。单击链接，跳转到每个活动的描述和详细指南。</a:t>
            </a:r>
          </a:p>
        </p:txBody>
      </p:sp>
      <p:sp>
        <p:nvSpPr>
          <p:cNvPr id="1846" name="Google Shape;1846;p252"/>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47" name="Google Shape;1847;p252"/>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管理</a:t>
            </a:r>
          </a:p>
        </p:txBody>
      </p:sp>
      <p:sp>
        <p:nvSpPr>
          <p:cNvPr id="1848" name="Google Shape;1848;p252"/>
          <p:cNvSpPr/>
          <p:nvPr/>
        </p:nvSpPr>
        <p:spPr>
          <a:xfrm rot="10800000">
            <a:off x="5582333" y="392688"/>
            <a:ext cx="216600" cy="819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1849" name="Google Shape;1849;p252"/>
          <p:cNvGraphicFramePr/>
          <p:nvPr>
            <p:extLst>
              <p:ext uri="{D42A27DB-BD31-4B8C-83A1-F6EECF244321}">
                <p14:modId xmlns:p14="http://schemas.microsoft.com/office/powerpoint/2010/main" val="3966585244"/>
              </p:ext>
            </p:extLst>
          </p:nvPr>
        </p:nvGraphicFramePr>
        <p:xfrm>
          <a:off x="4347705" y="1845249"/>
          <a:ext cx="4459800" cy="2579675"/>
        </p:xfrm>
        <a:graphic>
          <a:graphicData uri="http://schemas.openxmlformats.org/drawingml/2006/table">
            <a:tbl>
              <a:tblPr>
                <a:noFill/>
                <a:tableStyleId>{45470F37-8B12-47F0-81BC-2B07CDDA16E9}</a:tableStyleId>
              </a:tblPr>
              <a:tblGrid>
                <a:gridCol w="1204925">
                  <a:extLst>
                    <a:ext uri="{9D8B030D-6E8A-4147-A177-3AD203B41FA5}">
                      <a16:colId xmlns:a16="http://schemas.microsoft.com/office/drawing/2014/main" val="20000"/>
                    </a:ext>
                  </a:extLst>
                </a:gridCol>
                <a:gridCol w="3254875">
                  <a:extLst>
                    <a:ext uri="{9D8B030D-6E8A-4147-A177-3AD203B41FA5}">
                      <a16:colId xmlns:a16="http://schemas.microsoft.com/office/drawing/2014/main" val="20001"/>
                    </a:ext>
                  </a:extLst>
                </a:gridCol>
              </a:tblGrid>
              <a:tr h="324275">
                <a:tc gridSpan="2">
                  <a:txBody>
                    <a:bodyPr/>
                    <a:lstStyle/>
                    <a:p>
                      <a:pPr marL="457200" lvl="0" indent="-228600" algn="ctr" rtl="0">
                        <a:lnSpc>
                          <a:spcPct val="115000"/>
                        </a:lnSpc>
                        <a:spcBef>
                          <a:spcPts val="0"/>
                        </a:spcBef>
                        <a:spcAft>
                          <a:spcPts val="0"/>
                        </a:spcAft>
                        <a:buNone/>
                      </a:pPr>
                      <a:r>
                        <a:rPr lang="zh-CN" sz="1200" b="1" dirty="0">
                          <a:solidFill>
                            <a:srgbClr val="FFFFFF"/>
                          </a:solidFill>
                          <a:latin typeface="SimHei" panose="02010609060101010101" pitchFamily="49" charset="-122"/>
                          <a:ea typeface="SimHei" panose="02010609060101010101" pitchFamily="49" charset="-122"/>
                          <a:cs typeface="Roboto"/>
                          <a:sym typeface="Roboto"/>
                        </a:rPr>
                        <a:t>准备阶段活动</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55750"/>
                      </a:srgbClr>
                    </a:solidFill>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领导力</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3" action="ppaction://hlinksldjump"/>
                        </a:rPr>
                        <a:t>定义变更愿景和目标</a:t>
                      </a:r>
                    </a:p>
                    <a:p>
                      <a:pPr marL="171450" marR="0" lvl="0" indent="-177800" algn="l" rtl="0">
                        <a:lnSpc>
                          <a:spcPct val="100000"/>
                        </a:lnSpc>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ction="ppaction://hlinksldjump"/>
                        </a:rPr>
                        <a:t>制定领导力参与战略</a:t>
                      </a:r>
                    </a:p>
                    <a:p>
                      <a:pPr marL="171450" lvl="0" indent="-17780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5" action="ppaction://hlinksldjump"/>
                        </a:rPr>
                        <a:t>与变更管理计划保持一致 </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生态系统</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6" action="ppaction://hlinksldjump"/>
                        </a:rPr>
                        <a:t>评估变更影响和障碍</a:t>
                      </a:r>
                    </a:p>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7" action="ppaction://hlinksldjump"/>
                        </a:rPr>
                        <a:t>制定利益干系人参与计划</a:t>
                      </a:r>
                    </a:p>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8" action="ppaction://hlinksldjump"/>
                        </a:rPr>
                        <a:t>评估变更准备情况</a:t>
                      </a:r>
                    </a:p>
                    <a:p>
                      <a:pPr marL="285750" marR="0" lvl="0" indent="-234950" algn="l" defTabSz="914400" rtl="0" eaLnBrk="1" fontAlgn="auto" latinLnBrk="0" hangingPunct="1">
                        <a:lnSpc>
                          <a:spcPct val="100000"/>
                        </a:lnSpc>
                        <a:spcBef>
                          <a:spcPts val="0"/>
                        </a:spcBef>
                        <a:spcAft>
                          <a:spcPts val="0"/>
                        </a:spcAft>
                        <a:buClr>
                          <a:srgbClr val="434343"/>
                        </a:buClr>
                        <a:buSzPts val="1000"/>
                        <a:buFont typeface="Roboto"/>
                        <a:buChar char="●"/>
                        <a:tabLst/>
                        <a:defRP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8" action="ppaction://hlinksldjump"/>
                        </a:rPr>
                        <a:t>构建变更网络</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启用</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9" action="ppaction://hlinksldjump"/>
                        </a:rPr>
                        <a:t>制定通信计划</a:t>
                      </a:r>
                    </a:p>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10" action="ppaction://hlinksldjump"/>
                        </a:rPr>
                        <a:t>制定培训策略</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结构</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11" action="ppaction://hlinksldjump"/>
                        </a:rPr>
                        <a:t>定义采用/成功度量</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9575C">
                        <a:alpha val="18830"/>
                      </a:srgbClr>
                    </a:solidFill>
                  </a:tcPr>
                </a:tc>
                <a:extLst>
                  <a:ext uri="{0D108BD9-81ED-4DB2-BD59-A6C34878D82A}">
                    <a16:rowId xmlns:a16="http://schemas.microsoft.com/office/drawing/2014/main" val="10004"/>
                  </a:ext>
                </a:extLst>
              </a:tr>
            </a:tbl>
          </a:graphicData>
        </a:graphic>
      </p:graphicFrame>
      <p:sp>
        <p:nvSpPr>
          <p:cNvPr id="1850" name="Google Shape;1850;p252"/>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推出</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253"/>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zh-CN" sz="3600" b="0" dirty="0">
                <a:cs typeface="Roboto Light"/>
                <a:sym typeface="Roboto Light"/>
              </a:rPr>
              <a:t>帮助用户做准备</a:t>
            </a:r>
          </a:p>
        </p:txBody>
      </p:sp>
      <p:sp>
        <p:nvSpPr>
          <p:cNvPr id="1856" name="Google Shape;1856;p253"/>
          <p:cNvSpPr/>
          <p:nvPr/>
        </p:nvSpPr>
        <p:spPr>
          <a:xfrm rot="10800000">
            <a:off x="3313100" y="1473676"/>
            <a:ext cx="364800" cy="138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857" name="Google Shape;1857;p253"/>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58" name="Google Shape;1858;p253"/>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推出</a:t>
            </a:r>
          </a:p>
        </p:txBody>
      </p:sp>
      <p:sp>
        <p:nvSpPr>
          <p:cNvPr id="1859" name="Google Shape;1859;p253"/>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1200" dirty="0">
                <a:solidFill>
                  <a:srgbClr val="FFFFFF"/>
                </a:solidFill>
                <a:latin typeface="SimHei" panose="02010609060101010101" pitchFamily="49" charset="-122"/>
                <a:ea typeface="SimHei" panose="02010609060101010101" pitchFamily="49" charset="-122"/>
                <a:cs typeface="Roboto"/>
                <a:sym typeface="Roboto"/>
              </a:rPr>
              <a:t>管理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sp>
        <p:nvSpPr>
          <p:cNvPr id="1864" name="Google Shape;1864;p254"/>
          <p:cNvSpPr txBox="1"/>
          <p:nvPr/>
        </p:nvSpPr>
        <p:spPr>
          <a:xfrm>
            <a:off x="378250" y="474600"/>
            <a:ext cx="4751100" cy="8013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zh-CN" sz="3000" dirty="0">
                <a:latin typeface="SimHei" panose="02010609060101010101" pitchFamily="49" charset="-122"/>
                <a:ea typeface="SimHei" panose="02010609060101010101" pitchFamily="49" charset="-122"/>
                <a:cs typeface="Roboto Light"/>
                <a:sym typeface="Roboto Light"/>
              </a:rPr>
              <a:t>推出阶段：变更管理活动</a:t>
            </a:r>
          </a:p>
        </p:txBody>
      </p:sp>
      <p:sp>
        <p:nvSpPr>
          <p:cNvPr id="1865" name="Google Shape;1865;p254"/>
          <p:cNvSpPr txBox="1"/>
          <p:nvPr/>
        </p:nvSpPr>
        <p:spPr>
          <a:xfrm>
            <a:off x="514335" y="1434748"/>
            <a:ext cx="34197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在推出阶段过程中，变更管理活动旨在提高用户认知、支持和参与度，确保推出成功。专注于从领导和重要变更代理获得支持和赞助。</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cs typeface="Roboto Light"/>
              <a:sym typeface="Roboto Light"/>
            </a:endParaRPr>
          </a:p>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在此阶段过程中，根据在准备阶段执行的活动，实施变更管理计划。</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cs typeface="Roboto Light"/>
              <a:sym typeface="Roboto Light"/>
            </a:endParaRPr>
          </a:p>
          <a:p>
            <a:pPr marL="0" lvl="0" indent="0" algn="l" rtl="0">
              <a:lnSpc>
                <a:spcPct val="115000"/>
              </a:lnSpc>
              <a:spcBef>
                <a:spcPts val="0"/>
              </a:spcBef>
              <a:spcAft>
                <a:spcPts val="0"/>
              </a:spcAft>
              <a:buNone/>
            </a:pPr>
            <a:r>
              <a:rPr lang="zh-CN" sz="1100" dirty="0">
                <a:latin typeface="SimHei" panose="02010609060101010101" pitchFamily="49" charset="-122"/>
                <a:ea typeface="SimHei" panose="02010609060101010101" pitchFamily="49" charset="-122"/>
                <a:cs typeface="Roboto Light"/>
                <a:sym typeface="Roboto Light"/>
              </a:rPr>
              <a:t>我们建议，在推出阶段的过程中，采取本页概览的措施，并为成功采用夯实基础。单击链接，跳转到每个活动的描述和详细指南。</a:t>
            </a:r>
          </a:p>
        </p:txBody>
      </p:sp>
      <p:sp>
        <p:nvSpPr>
          <p:cNvPr id="1866" name="Google Shape;1866;p254"/>
          <p:cNvSpPr/>
          <p:nvPr/>
        </p:nvSpPr>
        <p:spPr>
          <a:xfrm rot="10800000">
            <a:off x="6582882" y="392688"/>
            <a:ext cx="216600" cy="819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aphicFrame>
        <p:nvGraphicFramePr>
          <p:cNvPr id="1867" name="Google Shape;1867;p254"/>
          <p:cNvGraphicFramePr/>
          <p:nvPr/>
        </p:nvGraphicFramePr>
        <p:xfrm>
          <a:off x="4410980" y="1646923"/>
          <a:ext cx="4459800" cy="2474250"/>
        </p:xfrm>
        <a:graphic>
          <a:graphicData uri="http://schemas.openxmlformats.org/drawingml/2006/table">
            <a:tbl>
              <a:tblPr>
                <a:noFill/>
                <a:tableStyleId>{45470F37-8B12-47F0-81BC-2B07CDDA16E9}</a:tableStyleId>
              </a:tblPr>
              <a:tblGrid>
                <a:gridCol w="1054175">
                  <a:extLst>
                    <a:ext uri="{9D8B030D-6E8A-4147-A177-3AD203B41FA5}">
                      <a16:colId xmlns:a16="http://schemas.microsoft.com/office/drawing/2014/main" val="20000"/>
                    </a:ext>
                  </a:extLst>
                </a:gridCol>
                <a:gridCol w="3405625">
                  <a:extLst>
                    <a:ext uri="{9D8B030D-6E8A-4147-A177-3AD203B41FA5}">
                      <a16:colId xmlns:a16="http://schemas.microsoft.com/office/drawing/2014/main" val="20001"/>
                    </a:ext>
                  </a:extLst>
                </a:gridCol>
              </a:tblGrid>
              <a:tr h="310350">
                <a:tc gridSpan="2">
                  <a:txBody>
                    <a:bodyPr/>
                    <a:lstStyle/>
                    <a:p>
                      <a:pPr marL="0" lvl="0" indent="0" algn="ctr" rtl="0">
                        <a:spcBef>
                          <a:spcPts val="0"/>
                        </a:spcBef>
                        <a:spcAft>
                          <a:spcPts val="0"/>
                        </a:spcAft>
                        <a:buNone/>
                      </a:pPr>
                      <a:r>
                        <a:rPr lang="zh-CN" sz="1200" b="1" dirty="0">
                          <a:solidFill>
                            <a:srgbClr val="FFFFFF"/>
                          </a:solidFill>
                          <a:latin typeface="SimHei" panose="02010609060101010101" pitchFamily="49" charset="-122"/>
                          <a:ea typeface="SimHei" panose="02010609060101010101" pitchFamily="49" charset="-122"/>
                          <a:cs typeface="Roboto"/>
                          <a:sym typeface="Roboto"/>
                        </a:rPr>
                        <a:t>推出阶段活动</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84210"/>
                      </a:srgbClr>
                    </a:solidFill>
                  </a:tcPr>
                </a:tc>
                <a:tc hMerge="1">
                  <a:txBody>
                    <a:bodyPr/>
                    <a:lstStyle/>
                    <a:p>
                      <a:endParaRPr lang="en-US"/>
                    </a:p>
                  </a:txBody>
                  <a:tcPr/>
                </a:tc>
                <a:extLst>
                  <a:ext uri="{0D108BD9-81ED-4DB2-BD59-A6C34878D82A}">
                    <a16:rowId xmlns:a16="http://schemas.microsoft.com/office/drawing/2014/main" val="10000"/>
                  </a:ext>
                </a:extLst>
              </a:tr>
              <a:tr h="3103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领导力</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3" action="ppaction://hlinksldjump"/>
                        </a:rPr>
                        <a:t>执行领导力参与战略</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3103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生态系统</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57175" lvl="0" indent="-206375"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4" action="ppaction://hlinksldjump"/>
                        </a:rPr>
                        <a:t>执行利益干系人参与计划</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3103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价值观</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5" action="ppaction://hlinksldjump"/>
                        </a:rPr>
                        <a:t>宣传“对我的好处”</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51425">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启用</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6" action="ppaction://hlinksldjump"/>
                        </a:rPr>
                        <a:t>执行通信计划</a:t>
                      </a:r>
                    </a:p>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7" action="ppaction://hlinksldjump"/>
                        </a:rPr>
                        <a:t>执行培训计划</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4"/>
                  </a:ext>
                </a:extLst>
              </a:tr>
              <a:tr h="3103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奖励</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8" action="ppaction://hlinksldjump"/>
                        </a:rPr>
                        <a:t>执行激励审查</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r h="310350">
                <a:tc>
                  <a:txBody>
                    <a:bodyPr/>
                    <a:lstStyle/>
                    <a:p>
                      <a:pPr marL="0" lvl="0" indent="0" algn="l" rtl="0">
                        <a:spcBef>
                          <a:spcPts val="0"/>
                        </a:spcBef>
                        <a:spcAft>
                          <a:spcPts val="0"/>
                        </a:spcAft>
                        <a:buNone/>
                      </a:pPr>
                      <a:r>
                        <a:rPr lang="zh-CN" sz="1000" dirty="0">
                          <a:solidFill>
                            <a:srgbClr val="FFFFFF"/>
                          </a:solidFill>
                          <a:latin typeface="SimHei" panose="02010609060101010101" pitchFamily="49" charset="-122"/>
                          <a:ea typeface="SimHei" panose="02010609060101010101" pitchFamily="49" charset="-122"/>
                          <a:cs typeface="Roboto"/>
                          <a:sym typeface="Roboto"/>
                        </a:rPr>
                        <a:t>结构</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zh-CN" sz="1000" u="sng" dirty="0">
                          <a:solidFill>
                            <a:schemeClr val="hlink"/>
                          </a:solidFill>
                          <a:latin typeface="SimHei" panose="02010609060101010101" pitchFamily="49" charset="-122"/>
                          <a:ea typeface="SimHei" panose="02010609060101010101" pitchFamily="49" charset="-122"/>
                          <a:cs typeface="Roboto"/>
                          <a:sym typeface="Roboto"/>
                          <a:hlinkClick r:id="rId9" action="ppaction://hlinksldjump"/>
                        </a:rPr>
                        <a:t>设置协作空间和反馈循环 </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6"/>
                  </a:ext>
                </a:extLst>
              </a:tr>
            </a:tbl>
          </a:graphicData>
        </a:graphic>
      </p:graphicFrame>
      <p:sp>
        <p:nvSpPr>
          <p:cNvPr id="1868" name="Google Shape;1868;p254"/>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准备</a:t>
            </a:r>
          </a:p>
        </p:txBody>
      </p:sp>
      <p:sp>
        <p:nvSpPr>
          <p:cNvPr id="1869" name="Google Shape;1869;p254"/>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管理</a:t>
            </a:r>
          </a:p>
        </p:txBody>
      </p:sp>
      <p:sp>
        <p:nvSpPr>
          <p:cNvPr id="1870" name="Google Shape;1870;p254"/>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zh-CN" sz="600" dirty="0">
                <a:solidFill>
                  <a:srgbClr val="FFFFFF"/>
                </a:solidFill>
                <a:latin typeface="SimHei" panose="02010609060101010101" pitchFamily="49" charset="-122"/>
                <a:ea typeface="SimHei" panose="02010609060101010101" pitchFamily="49" charset="-122"/>
                <a:cs typeface="Roboto"/>
                <a:sym typeface="Roboto"/>
              </a:rPr>
              <a:t>推出</a:t>
            </a:r>
          </a:p>
        </p:txBody>
      </p:sp>
    </p:spTree>
  </p:cSld>
  <p:clrMapOvr>
    <a:masterClrMapping/>
  </p:clrMapOvr>
</p:sld>
</file>

<file path=ppt/theme/theme1.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247</TotalTime>
  <Words>9371</Words>
  <Application>Microsoft Office PowerPoint</Application>
  <PresentationFormat>On-screen Show (16:9)</PresentationFormat>
  <Paragraphs>654</Paragraphs>
  <Slides>34</Slides>
  <Notes>34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34</vt:i4>
      </vt:variant>
    </vt:vector>
  </HeadingPairs>
  <TitlesOfParts>
    <vt:vector size="45" baseType="lpstr">
      <vt:lpstr>Proxima Nova</vt:lpstr>
      <vt:lpstr>SimHei</vt:lpstr>
      <vt:lpstr>Arial</vt:lpstr>
      <vt:lpstr>Merriweather Sans</vt:lpstr>
      <vt:lpstr>Roboto</vt:lpstr>
      <vt:lpstr>Roboto Light</vt:lpstr>
      <vt:lpstr>Salesforce Google Slides Template - November 2017 </vt:lpstr>
      <vt:lpstr>Salesforce Google Slides Template - September 2018 </vt:lpstr>
      <vt:lpstr>Salesforce Google Slides Template - September 2018 </vt:lpstr>
      <vt:lpstr>Salesforce Google Slides Template - November 2017 </vt:lpstr>
      <vt:lpstr>Salesforce Google Slides Template - September 2018 </vt:lpstr>
      <vt:lpstr>制定 LEVERS 变更管理计划</vt:lpstr>
      <vt:lpstr>一切将井井有条  创造目前经历的行为… 迁移到新技术平台或界面具有挑战性！通常，这要求人们使用与过去习惯不同的新行为和工作方式。 使用这些推荐步骤和模板，推动行为的持续改变；帮助贵组织顺利迁移到新技术！</vt:lpstr>
      <vt:lpstr>PowerPoint Presentation</vt:lpstr>
      <vt:lpstr>PowerPoint Presentation</vt:lpstr>
      <vt:lpstr>描述 变更管理计划旨在为成功变更夯实基础，并在业务、IT 和计划利益干系人之间推动共享所有权，从而加快组织准备和可持续采用。  您将在准备阶段定义计划，并在推出和管理阶段进行实施。  后续幻灯片将以更详细的方式引导您完成计划。 </vt:lpstr>
      <vt:lpstr>变更的计划</vt:lpstr>
      <vt:lpstr>PowerPoint Presentation</vt:lpstr>
      <vt:lpstr>帮助用户做准备</vt:lpstr>
      <vt:lpstr>PowerPoint Presentation</vt:lpstr>
      <vt:lpstr>强化变更</vt:lpstr>
      <vt:lpstr>PowerPoint Presentation</vt:lpstr>
      <vt:lpstr>PowerPoint Presentation</vt:lpstr>
      <vt:lpstr>详细指南和执行工具 </vt:lpstr>
      <vt:lpstr>LEVERS 战略和支持工具</vt:lpstr>
      <vt:lpstr>描述 变更愿景清楚阐明了您在整个变更计划中最终需要实现的目标。这可用于激发、培养认知并获得对变更的支持。  目标结果 ↑ 在变更时段内保持一致 ↑ 对变更的理解  ↓ 因清晰度造成的变更阻力 ↑ 增加价值实现</vt:lpstr>
      <vt:lpstr>战略：制定领导力参与战略</vt:lpstr>
      <vt:lpstr>战略：评估变更影响和障碍</vt:lpstr>
      <vt:lpstr>战略：制定利益干系人参与计划</vt:lpstr>
      <vt:lpstr>战略：评估变更准备情况</vt:lpstr>
      <vt:lpstr>描述 变更网络是由代表业务各个部分的选定个人组构成，这将受迁移到新技术的影响。  构建变更网络有助于扩大核心变更管理团队的范围，积累计划的基本支持，并为双向通信制定另辟蹊径的途径。  目标结果 ↑ 跨职能意识  ↑ 对同行启用  构建关于迁移到新技术的双向对话渠道   </vt:lpstr>
      <vt:lpstr>战略：找出并广播“对我的好处”(WIIFM)</vt:lpstr>
      <vt:lpstr>战略：制定和执行通信计划</vt:lpstr>
      <vt:lpstr>战略：制定和执行培训战略</vt:lpstr>
      <vt:lpstr>战略：执行激励审查</vt:lpstr>
      <vt:lpstr>战略：定义采用/成功度量</vt:lpstr>
      <vt:lpstr>战略：设置协作空间和反馈循环 </vt:lpstr>
      <vt:lpstr>适用于执行的其他工具</vt:lpstr>
      <vt:lpstr>变更愿景声明工作表</vt:lpstr>
      <vt:lpstr>__________ 变更准备情况评估 </vt:lpstr>
      <vt:lpstr>变更网络有益于计划及其参与者</vt:lpstr>
      <vt:lpstr>变更拥护者</vt:lpstr>
      <vt:lpstr>示例变更网络参与战略 </vt:lpstr>
      <vt:lpstr>变更网络通信</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LEVERS Change Management Plan</dc:title>
  <dc:creator>DTP</dc:creator>
  <cp:lastModifiedBy>DTP</cp:lastModifiedBy>
  <cp:revision>53</cp:revision>
  <dcterms:modified xsi:type="dcterms:W3CDTF">2021-09-30T18:16:00Z</dcterms:modified>
</cp:coreProperties>
</file>